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7" r:id="rId5"/>
    <p:sldId id="258" r:id="rId6"/>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443BCA-9024-C1F1-AEB7-69F6F80D19B0}" v="330" dt="2024-12-20T08:14:52.830"/>
    <p1510:client id="{F8F81CB7-3803-FF73-A86C-A076177FFBEA}" v="80" dt="2024-12-20T08:04:02.909"/>
    <p1510:client id="{6714D1B4-CCFB-85C9-CBF0-5A8126F6E1BD}" v="2" dt="2024-12-19T16:08:15.638"/>
    <p1510:client id="{ABE4CD70-2D19-8923-7758-32ABFCD6991B}" v="104" dt="2024-12-19T16:13:41.6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7" d="100"/>
          <a:sy n="57" d="100"/>
        </p:scale>
        <p:origin x="260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na Vilchez Ceballos" userId="S::marina.vilchezceballos@grove.kite.academy::9428915e-480f-42f4-820c-8472a061d128" providerId="AD" clId="Web-{1953395D-158D-A1B1-0028-94CCA190384A}"/>
    <pc:docChg chg="modSld">
      <pc:chgData name="Marina Vilchez Ceballos" userId="S::marina.vilchezceballos@grove.kite.academy::9428915e-480f-42f4-820c-8472a061d128" providerId="AD" clId="Web-{1953395D-158D-A1B1-0028-94CCA190384A}" dt="2024-12-11T20:28:42.760" v="2" actId="20577"/>
      <pc:docMkLst>
        <pc:docMk/>
      </pc:docMkLst>
      <pc:sldChg chg="modSp">
        <pc:chgData name="Marina Vilchez Ceballos" userId="S::marina.vilchezceballos@grove.kite.academy::9428915e-480f-42f4-820c-8472a061d128" providerId="AD" clId="Web-{1953395D-158D-A1B1-0028-94CCA190384A}" dt="2024-12-11T20:28:42.760" v="2" actId="20577"/>
        <pc:sldMkLst>
          <pc:docMk/>
          <pc:sldMk cId="3486222303" sldId="257"/>
        </pc:sldMkLst>
        <pc:spChg chg="mod">
          <ac:chgData name="Marina Vilchez Ceballos" userId="S::marina.vilchezceballos@grove.kite.academy::9428915e-480f-42f4-820c-8472a061d128" providerId="AD" clId="Web-{1953395D-158D-A1B1-0028-94CCA190384A}" dt="2024-12-11T20:28:42.760" v="2" actId="20577"/>
          <ac:spMkLst>
            <pc:docMk/>
            <pc:sldMk cId="3486222303" sldId="257"/>
            <ac:spMk id="8" creationId="{00000000-0000-0000-0000-000000000000}"/>
          </ac:spMkLst>
        </pc:spChg>
        <pc:picChg chg="mod">
          <ac:chgData name="Marina Vilchez Ceballos" userId="S::marina.vilchezceballos@grove.kite.academy::9428915e-480f-42f4-820c-8472a061d128" providerId="AD" clId="Web-{1953395D-158D-A1B1-0028-94CCA190384A}" dt="2024-12-11T20:27:23.836" v="0" actId="1076"/>
          <ac:picMkLst>
            <pc:docMk/>
            <pc:sldMk cId="3486222303" sldId="257"/>
            <ac:picMk id="2" creationId="{F2FDC07E-8ED5-53C5-F4E6-50010ED32DB2}"/>
          </ac:picMkLst>
        </pc:picChg>
      </pc:sldChg>
    </pc:docChg>
  </pc:docChgLst>
  <pc:docChgLst>
    <pc:chgData name="Rhianna Bailey" userId="S::rhianna.bailey@grove.kite.academy::1b7483e6-7d94-40db-b0c8-102ee4f3d40d" providerId="AD" clId="Web-{5888D9B4-E716-1552-84CE-B6141EC61944}"/>
    <pc:docChg chg="modSld">
      <pc:chgData name="Rhianna Bailey" userId="S::rhianna.bailey@grove.kite.academy::1b7483e6-7d94-40db-b0c8-102ee4f3d40d" providerId="AD" clId="Web-{5888D9B4-E716-1552-84CE-B6141EC61944}" dt="2024-12-10T11:36:58.136" v="251"/>
      <pc:docMkLst>
        <pc:docMk/>
      </pc:docMkLst>
      <pc:sldChg chg="addSp delSp modSp">
        <pc:chgData name="Rhianna Bailey" userId="S::rhianna.bailey@grove.kite.academy::1b7483e6-7d94-40db-b0c8-102ee4f3d40d" providerId="AD" clId="Web-{5888D9B4-E716-1552-84CE-B6141EC61944}" dt="2024-12-10T11:36:58.136" v="251"/>
        <pc:sldMkLst>
          <pc:docMk/>
          <pc:sldMk cId="2461037982" sldId="258"/>
        </pc:sldMkLst>
        <pc:spChg chg="mod">
          <ac:chgData name="Rhianna Bailey" userId="S::rhianna.bailey@grove.kite.academy::1b7483e6-7d94-40db-b0c8-102ee4f3d40d" providerId="AD" clId="Web-{5888D9B4-E716-1552-84CE-B6141EC61944}" dt="2024-12-10T11:34:48.976" v="241" actId="20577"/>
          <ac:spMkLst>
            <pc:docMk/>
            <pc:sldMk cId="2461037982" sldId="258"/>
            <ac:spMk id="7" creationId="{00000000-0000-0000-0000-000000000000}"/>
          </ac:spMkLst>
        </pc:spChg>
        <pc:picChg chg="add mod">
          <ac:chgData name="Rhianna Bailey" userId="S::rhianna.bailey@grove.kite.academy::1b7483e6-7d94-40db-b0c8-102ee4f3d40d" providerId="AD" clId="Web-{5888D9B4-E716-1552-84CE-B6141EC61944}" dt="2024-12-10T11:36:53.386" v="250" actId="1076"/>
          <ac:picMkLst>
            <pc:docMk/>
            <pc:sldMk cId="2461037982" sldId="258"/>
            <ac:picMk id="5" creationId="{5BC63C4A-FBD1-F155-4914-3277193D9E40}"/>
          </ac:picMkLst>
        </pc:picChg>
        <pc:picChg chg="add mod modCrop">
          <ac:chgData name="Rhianna Bailey" userId="S::rhianna.bailey@grove.kite.academy::1b7483e6-7d94-40db-b0c8-102ee4f3d40d" providerId="AD" clId="Web-{5888D9B4-E716-1552-84CE-B6141EC61944}" dt="2024-12-10T11:33:26.270" v="229" actId="14100"/>
          <ac:picMkLst>
            <pc:docMk/>
            <pc:sldMk cId="2461037982" sldId="258"/>
            <ac:picMk id="6" creationId="{F6470FD2-D45F-6191-7B52-4E2C64D3E47B}"/>
          </ac:picMkLst>
        </pc:picChg>
        <pc:picChg chg="add del mod">
          <ac:chgData name="Rhianna Bailey" userId="S::rhianna.bailey@grove.kite.academy::1b7483e6-7d94-40db-b0c8-102ee4f3d40d" providerId="AD" clId="Web-{5888D9B4-E716-1552-84CE-B6141EC61944}" dt="2024-12-10T11:36:58.136" v="251"/>
          <ac:picMkLst>
            <pc:docMk/>
            <pc:sldMk cId="2461037982" sldId="258"/>
            <ac:picMk id="13" creationId="{208BD257-D58F-902E-4EBB-2987701A3F93}"/>
          </ac:picMkLst>
        </pc:picChg>
      </pc:sldChg>
    </pc:docChg>
  </pc:docChgLst>
  <pc:docChgLst>
    <pc:chgData name="Rhianna Bailey" userId="S::rhianna.bailey@grove.kite.academy::1b7483e6-7d94-40db-b0c8-102ee4f3d40d" providerId="AD" clId="Web-{F8F81CB7-3803-FF73-A86C-A076177FFBEA}"/>
    <pc:docChg chg="modSld">
      <pc:chgData name="Rhianna Bailey" userId="S::rhianna.bailey@grove.kite.academy::1b7483e6-7d94-40db-b0c8-102ee4f3d40d" providerId="AD" clId="Web-{F8F81CB7-3803-FF73-A86C-A076177FFBEA}" dt="2024-12-20T08:04:02.909" v="77" actId="1076"/>
      <pc:docMkLst>
        <pc:docMk/>
      </pc:docMkLst>
      <pc:sldChg chg="addSp delSp modSp addAnim delAnim">
        <pc:chgData name="Rhianna Bailey" userId="S::rhianna.bailey@grove.kite.academy::1b7483e6-7d94-40db-b0c8-102ee4f3d40d" providerId="AD" clId="Web-{F8F81CB7-3803-FF73-A86C-A076177FFBEA}" dt="2024-12-20T08:04:02.909" v="77" actId="1076"/>
        <pc:sldMkLst>
          <pc:docMk/>
          <pc:sldMk cId="3486222303" sldId="257"/>
        </pc:sldMkLst>
        <pc:spChg chg="mod">
          <ac:chgData name="Rhianna Bailey" userId="S::rhianna.bailey@grove.kite.academy::1b7483e6-7d94-40db-b0c8-102ee4f3d40d" providerId="AD" clId="Web-{F8F81CB7-3803-FF73-A86C-A076177FFBEA}" dt="2024-12-20T08:02:01.766" v="59" actId="20577"/>
          <ac:spMkLst>
            <pc:docMk/>
            <pc:sldMk cId="3486222303" sldId="257"/>
            <ac:spMk id="11" creationId="{00000000-0000-0000-0000-000000000000}"/>
          </ac:spMkLst>
        </pc:spChg>
        <pc:spChg chg="del mod ord">
          <ac:chgData name="Rhianna Bailey" userId="S::rhianna.bailey@grove.kite.academy::1b7483e6-7d94-40db-b0c8-102ee4f3d40d" providerId="AD" clId="Web-{F8F81CB7-3803-FF73-A86C-A076177FFBEA}" dt="2024-12-20T08:03:45.675" v="74"/>
          <ac:spMkLst>
            <pc:docMk/>
            <pc:sldMk cId="3486222303" sldId="257"/>
            <ac:spMk id="12" creationId="{7198397B-41B0-47ED-945D-2BF766CAECE7}"/>
          </ac:spMkLst>
        </pc:spChg>
        <pc:picChg chg="mod ord">
          <ac:chgData name="Rhianna Bailey" userId="S::rhianna.bailey@grove.kite.academy::1b7483e6-7d94-40db-b0c8-102ee4f3d40d" providerId="AD" clId="Web-{F8F81CB7-3803-FF73-A86C-A076177FFBEA}" dt="2024-12-20T08:02:45.439" v="66"/>
          <ac:picMkLst>
            <pc:docMk/>
            <pc:sldMk cId="3486222303" sldId="257"/>
            <ac:picMk id="2" creationId="{F2FDC07E-8ED5-53C5-F4E6-50010ED32DB2}"/>
          </ac:picMkLst>
        </pc:picChg>
        <pc:picChg chg="mod">
          <ac:chgData name="Rhianna Bailey" userId="S::rhianna.bailey@grove.kite.academy::1b7483e6-7d94-40db-b0c8-102ee4f3d40d" providerId="AD" clId="Web-{F8F81CB7-3803-FF73-A86C-A076177FFBEA}" dt="2024-12-20T08:02:49.861" v="67" actId="1076"/>
          <ac:picMkLst>
            <pc:docMk/>
            <pc:sldMk cId="3486222303" sldId="257"/>
            <ac:picMk id="5" creationId="{064721B2-5048-7B49-8CE2-7DD9AAE68CB4}"/>
          </ac:picMkLst>
        </pc:picChg>
        <pc:picChg chg="add mod">
          <ac:chgData name="Rhianna Bailey" userId="S::rhianna.bailey@grove.kite.academy::1b7483e6-7d94-40db-b0c8-102ee4f3d40d" providerId="AD" clId="Web-{F8F81CB7-3803-FF73-A86C-A076177FFBEA}" dt="2024-12-20T08:04:02.909" v="77" actId="1076"/>
          <ac:picMkLst>
            <pc:docMk/>
            <pc:sldMk cId="3486222303" sldId="257"/>
            <ac:picMk id="10" creationId="{4734945C-82DA-4658-6806-D8E6D0EAFD26}"/>
          </ac:picMkLst>
        </pc:picChg>
        <pc:picChg chg="ord">
          <ac:chgData name="Rhianna Bailey" userId="S::rhianna.bailey@grove.kite.academy::1b7483e6-7d94-40db-b0c8-102ee4f3d40d" providerId="AD" clId="Web-{F8F81CB7-3803-FF73-A86C-A076177FFBEA}" dt="2024-12-20T08:02:23.173" v="62"/>
          <ac:picMkLst>
            <pc:docMk/>
            <pc:sldMk cId="3486222303" sldId="257"/>
            <ac:picMk id="1028" creationId="{F616EA83-3BE1-404A-9046-B53CDA07DA2E}"/>
          </ac:picMkLst>
        </pc:picChg>
      </pc:sldChg>
      <pc:sldChg chg="modSp">
        <pc:chgData name="Rhianna Bailey" userId="S::rhianna.bailey@grove.kite.academy::1b7483e6-7d94-40db-b0c8-102ee4f3d40d" providerId="AD" clId="Web-{F8F81CB7-3803-FF73-A86C-A076177FFBEA}" dt="2024-12-20T08:03:28.518" v="70"/>
        <pc:sldMkLst>
          <pc:docMk/>
          <pc:sldMk cId="2461037982" sldId="258"/>
        </pc:sldMkLst>
        <pc:picChg chg="ord">
          <ac:chgData name="Rhianna Bailey" userId="S::rhianna.bailey@grove.kite.academy::1b7483e6-7d94-40db-b0c8-102ee4f3d40d" providerId="AD" clId="Web-{F8F81CB7-3803-FF73-A86C-A076177FFBEA}" dt="2024-12-20T08:03:28.518" v="70"/>
          <ac:picMkLst>
            <pc:docMk/>
            <pc:sldMk cId="2461037982" sldId="258"/>
            <ac:picMk id="2" creationId="{3D31F1EA-3F5A-D0FB-C5D8-602939AFAC31}"/>
          </ac:picMkLst>
        </pc:picChg>
        <pc:picChg chg="mod">
          <ac:chgData name="Rhianna Bailey" userId="S::rhianna.bailey@grove.kite.academy::1b7483e6-7d94-40db-b0c8-102ee4f3d40d" providerId="AD" clId="Web-{F8F81CB7-3803-FF73-A86C-A076177FFBEA}" dt="2024-12-20T08:03:19.080" v="68" actId="1076"/>
          <ac:picMkLst>
            <pc:docMk/>
            <pc:sldMk cId="2461037982" sldId="258"/>
            <ac:picMk id="6" creationId="{F6470FD2-D45F-6191-7B52-4E2C64D3E47B}"/>
          </ac:picMkLst>
        </pc:picChg>
      </pc:sldChg>
    </pc:docChg>
  </pc:docChgLst>
  <pc:docChgLst>
    <pc:chgData name="Hannah Ross" userId="S::hannah.ross@ferns.kite.academy::ea7ed1dc-5020-4029-aa4b-4d37083a42ae" providerId="AD" clId="Web-{E7840B74-7186-78C2-50F5-DF2249073D7A}"/>
    <pc:docChg chg="modSld">
      <pc:chgData name="Hannah Ross" userId="S::hannah.ross@ferns.kite.academy::ea7ed1dc-5020-4029-aa4b-4d37083a42ae" providerId="AD" clId="Web-{E7840B74-7186-78C2-50F5-DF2249073D7A}" dt="2024-12-17T08:21:22.709" v="13" actId="1076"/>
      <pc:docMkLst>
        <pc:docMk/>
      </pc:docMkLst>
      <pc:sldChg chg="modSp">
        <pc:chgData name="Hannah Ross" userId="S::hannah.ross@ferns.kite.academy::ea7ed1dc-5020-4029-aa4b-4d37083a42ae" providerId="AD" clId="Web-{E7840B74-7186-78C2-50F5-DF2249073D7A}" dt="2024-12-17T08:21:22.709" v="13" actId="1076"/>
        <pc:sldMkLst>
          <pc:docMk/>
          <pc:sldMk cId="2461037982" sldId="258"/>
        </pc:sldMkLst>
        <pc:spChg chg="mod">
          <ac:chgData name="Hannah Ross" userId="S::hannah.ross@ferns.kite.academy::ea7ed1dc-5020-4029-aa4b-4d37083a42ae" providerId="AD" clId="Web-{E7840B74-7186-78C2-50F5-DF2249073D7A}" dt="2024-12-17T08:21:11.131" v="8" actId="20577"/>
          <ac:spMkLst>
            <pc:docMk/>
            <pc:sldMk cId="2461037982" sldId="258"/>
            <ac:spMk id="7" creationId="{00000000-0000-0000-0000-000000000000}"/>
          </ac:spMkLst>
        </pc:spChg>
        <pc:spChg chg="mod">
          <ac:chgData name="Hannah Ross" userId="S::hannah.ross@ferns.kite.academy::ea7ed1dc-5020-4029-aa4b-4d37083a42ae" providerId="AD" clId="Web-{E7840B74-7186-78C2-50F5-DF2249073D7A}" dt="2024-12-17T08:21:00.318" v="6" actId="20577"/>
          <ac:spMkLst>
            <pc:docMk/>
            <pc:sldMk cId="2461037982" sldId="258"/>
            <ac:spMk id="10" creationId="{00000000-0000-0000-0000-000000000000}"/>
          </ac:spMkLst>
        </pc:spChg>
        <pc:spChg chg="mod">
          <ac:chgData name="Hannah Ross" userId="S::hannah.ross@ferns.kite.academy::ea7ed1dc-5020-4029-aa4b-4d37083a42ae" providerId="AD" clId="Web-{E7840B74-7186-78C2-50F5-DF2249073D7A}" dt="2024-12-17T08:21:13.568" v="9" actId="20577"/>
          <ac:spMkLst>
            <pc:docMk/>
            <pc:sldMk cId="2461037982" sldId="258"/>
            <ac:spMk id="11" creationId="{00000000-0000-0000-0000-000000000000}"/>
          </ac:spMkLst>
        </pc:spChg>
        <pc:spChg chg="mod">
          <ac:chgData name="Hannah Ross" userId="S::hannah.ross@ferns.kite.academy::ea7ed1dc-5020-4029-aa4b-4d37083a42ae" providerId="AD" clId="Web-{E7840B74-7186-78C2-50F5-DF2249073D7A}" dt="2024-12-17T08:20:45.380" v="1" actId="20577"/>
          <ac:spMkLst>
            <pc:docMk/>
            <pc:sldMk cId="2461037982" sldId="258"/>
            <ac:spMk id="12" creationId="{00000000-0000-0000-0000-000000000000}"/>
          </ac:spMkLst>
        </pc:spChg>
        <pc:picChg chg="mod">
          <ac:chgData name="Hannah Ross" userId="S::hannah.ross@ferns.kite.academy::ea7ed1dc-5020-4029-aa4b-4d37083a42ae" providerId="AD" clId="Web-{E7840B74-7186-78C2-50F5-DF2249073D7A}" dt="2024-12-17T08:20:46.099" v="2" actId="1076"/>
          <ac:picMkLst>
            <pc:docMk/>
            <pc:sldMk cId="2461037982" sldId="258"/>
            <ac:picMk id="3" creationId="{BDD5B3A1-D023-DC85-18E2-99D664BD0587}"/>
          </ac:picMkLst>
        </pc:picChg>
        <pc:picChg chg="mod">
          <ac:chgData name="Hannah Ross" userId="S::hannah.ross@ferns.kite.academy::ea7ed1dc-5020-4029-aa4b-4d37083a42ae" providerId="AD" clId="Web-{E7840B74-7186-78C2-50F5-DF2249073D7A}" dt="2024-12-17T08:21:20.147" v="12" actId="14100"/>
          <ac:picMkLst>
            <pc:docMk/>
            <pc:sldMk cId="2461037982" sldId="258"/>
            <ac:picMk id="5" creationId="{5BC63C4A-FBD1-F155-4914-3277193D9E40}"/>
          </ac:picMkLst>
        </pc:picChg>
        <pc:picChg chg="mod">
          <ac:chgData name="Hannah Ross" userId="S::hannah.ross@ferns.kite.academy::ea7ed1dc-5020-4029-aa4b-4d37083a42ae" providerId="AD" clId="Web-{E7840B74-7186-78C2-50F5-DF2249073D7A}" dt="2024-12-17T08:21:22.709" v="13" actId="1076"/>
          <ac:picMkLst>
            <pc:docMk/>
            <pc:sldMk cId="2461037982" sldId="258"/>
            <ac:picMk id="6" creationId="{F6470FD2-D45F-6191-7B52-4E2C64D3E47B}"/>
          </ac:picMkLst>
        </pc:picChg>
        <pc:picChg chg="mod">
          <ac:chgData name="Hannah Ross" userId="S::hannah.ross@ferns.kite.academy::ea7ed1dc-5020-4029-aa4b-4d37083a42ae" providerId="AD" clId="Web-{E7840B74-7186-78C2-50F5-DF2249073D7A}" dt="2024-12-17T08:21:17.225" v="11" actId="1076"/>
          <ac:picMkLst>
            <pc:docMk/>
            <pc:sldMk cId="2461037982" sldId="258"/>
            <ac:picMk id="13" creationId="{868F0FE6-AEF0-45EF-B878-88A5712BE5BB}"/>
          </ac:picMkLst>
        </pc:picChg>
      </pc:sldChg>
    </pc:docChg>
  </pc:docChgLst>
  <pc:docChgLst>
    <pc:chgData name="Marina Vilchez Ceballos" userId="S::marina.vilchezceballos@grove.kite.academy::9428915e-480f-42f4-820c-8472a061d128" providerId="AD" clId="Web-{ABE4CD70-2D19-8923-7758-32ABFCD6991B}"/>
    <pc:docChg chg="modSld">
      <pc:chgData name="Marina Vilchez Ceballos" userId="S::marina.vilchezceballos@grove.kite.academy::9428915e-480f-42f4-820c-8472a061d128" providerId="AD" clId="Web-{ABE4CD70-2D19-8923-7758-32ABFCD6991B}" dt="2024-12-19T16:13:41.633" v="103" actId="20577"/>
      <pc:docMkLst>
        <pc:docMk/>
      </pc:docMkLst>
      <pc:sldChg chg="addSp modSp">
        <pc:chgData name="Marina Vilchez Ceballos" userId="S::marina.vilchezceballos@grove.kite.academy::9428915e-480f-42f4-820c-8472a061d128" providerId="AD" clId="Web-{ABE4CD70-2D19-8923-7758-32ABFCD6991B}" dt="2024-12-19T16:13:41.633" v="103" actId="20577"/>
        <pc:sldMkLst>
          <pc:docMk/>
          <pc:sldMk cId="2461037982" sldId="258"/>
        </pc:sldMkLst>
        <pc:spChg chg="mod">
          <ac:chgData name="Marina Vilchez Ceballos" userId="S::marina.vilchezceballos@grove.kite.academy::9428915e-480f-42f4-820c-8472a061d128" providerId="AD" clId="Web-{ABE4CD70-2D19-8923-7758-32ABFCD6991B}" dt="2024-12-19T16:13:41.633" v="103" actId="20577"/>
          <ac:spMkLst>
            <pc:docMk/>
            <pc:sldMk cId="2461037982" sldId="258"/>
            <ac:spMk id="8" creationId="{00000000-0000-0000-0000-000000000000}"/>
          </ac:spMkLst>
        </pc:spChg>
        <pc:picChg chg="add mod">
          <ac:chgData name="Marina Vilchez Ceballos" userId="S::marina.vilchezceballos@grove.kite.academy::9428915e-480f-42f4-820c-8472a061d128" providerId="AD" clId="Web-{ABE4CD70-2D19-8923-7758-32ABFCD6991B}" dt="2024-12-19T16:12:31.849" v="101" actId="1076"/>
          <ac:picMkLst>
            <pc:docMk/>
            <pc:sldMk cId="2461037982" sldId="258"/>
            <ac:picMk id="19" creationId="{BEA079EC-2DEC-A60E-019F-0A97FCA6BC2B}"/>
          </ac:picMkLst>
        </pc:picChg>
      </pc:sldChg>
    </pc:docChg>
  </pc:docChgLst>
  <pc:docChgLst>
    <pc:chgData name="Kerry Weeks" userId="S::kerry.weeks@mytchett.kite.academy::78cb194a-05e8-416a-8058-edefe34a68ee" providerId="AD" clId="Web-{057C4D9E-BCFB-AE71-E57E-F79B5FE504B2}"/>
    <pc:docChg chg="modSld">
      <pc:chgData name="Kerry Weeks" userId="S::kerry.weeks@mytchett.kite.academy::78cb194a-05e8-416a-8058-edefe34a68ee" providerId="AD" clId="Web-{057C4D9E-BCFB-AE71-E57E-F79B5FE504B2}" dt="2024-12-16T08:51:21.442" v="266" actId="20577"/>
      <pc:docMkLst>
        <pc:docMk/>
      </pc:docMkLst>
      <pc:sldChg chg="modSp">
        <pc:chgData name="Kerry Weeks" userId="S::kerry.weeks@mytchett.kite.academy::78cb194a-05e8-416a-8058-edefe34a68ee" providerId="AD" clId="Web-{057C4D9E-BCFB-AE71-E57E-F79B5FE504B2}" dt="2024-12-16T08:51:21.442" v="266" actId="20577"/>
        <pc:sldMkLst>
          <pc:docMk/>
          <pc:sldMk cId="3486222303" sldId="257"/>
        </pc:sldMkLst>
        <pc:spChg chg="mod">
          <ac:chgData name="Kerry Weeks" userId="S::kerry.weeks@mytchett.kite.academy::78cb194a-05e8-416a-8058-edefe34a68ee" providerId="AD" clId="Web-{057C4D9E-BCFB-AE71-E57E-F79B5FE504B2}" dt="2024-12-16T08:51:21.442" v="266" actId="20577"/>
          <ac:spMkLst>
            <pc:docMk/>
            <pc:sldMk cId="3486222303" sldId="257"/>
            <ac:spMk id="18" creationId="{42312879-B70A-4232-A0EA-86BA7D473627}"/>
          </ac:spMkLst>
        </pc:spChg>
      </pc:sldChg>
    </pc:docChg>
  </pc:docChgLst>
  <pc:docChgLst>
    <pc:chgData name="Tracey Wheelhouse" userId="S::tracey.wheelhouse@hollylodge.kite.academy::3b89a4e4-ec6f-49f7-adc9-dc9493c74337" providerId="AD" clId="Web-{2DDBCEEC-CDED-0827-6974-B1120B37D210}"/>
    <pc:docChg chg="modSld">
      <pc:chgData name="Tracey Wheelhouse" userId="S::tracey.wheelhouse@hollylodge.kite.academy::3b89a4e4-ec6f-49f7-adc9-dc9493c74337" providerId="AD" clId="Web-{2DDBCEEC-CDED-0827-6974-B1120B37D210}" dt="2024-12-11T07:54:38.176" v="275" actId="14100"/>
      <pc:docMkLst>
        <pc:docMk/>
      </pc:docMkLst>
      <pc:sldChg chg="addSp modSp">
        <pc:chgData name="Tracey Wheelhouse" userId="S::tracey.wheelhouse@hollylodge.kite.academy::3b89a4e4-ec6f-49f7-adc9-dc9493c74337" providerId="AD" clId="Web-{2DDBCEEC-CDED-0827-6974-B1120B37D210}" dt="2024-12-11T07:54:38.176" v="275" actId="14100"/>
        <pc:sldMkLst>
          <pc:docMk/>
          <pc:sldMk cId="2461037982" sldId="258"/>
        </pc:sldMkLst>
        <pc:spChg chg="mod">
          <ac:chgData name="Tracey Wheelhouse" userId="S::tracey.wheelhouse@hollylodge.kite.academy::3b89a4e4-ec6f-49f7-adc9-dc9493c74337" providerId="AD" clId="Web-{2DDBCEEC-CDED-0827-6974-B1120B37D210}" dt="2024-12-11T07:54:34.066" v="274" actId="20577"/>
          <ac:spMkLst>
            <pc:docMk/>
            <pc:sldMk cId="2461037982" sldId="258"/>
            <ac:spMk id="10" creationId="{00000000-0000-0000-0000-000000000000}"/>
          </ac:spMkLst>
        </pc:spChg>
        <pc:picChg chg="add mod">
          <ac:chgData name="Tracey Wheelhouse" userId="S::tracey.wheelhouse@hollylodge.kite.academy::3b89a4e4-ec6f-49f7-adc9-dc9493c74337" providerId="AD" clId="Web-{2DDBCEEC-CDED-0827-6974-B1120B37D210}" dt="2024-12-11T07:54:38.176" v="275" actId="14100"/>
          <ac:picMkLst>
            <pc:docMk/>
            <pc:sldMk cId="2461037982" sldId="258"/>
            <ac:picMk id="14" creationId="{809C63E0-5C72-0797-FC7D-930FB0072B36}"/>
          </ac:picMkLst>
        </pc:picChg>
      </pc:sldChg>
    </pc:docChg>
  </pc:docChgLst>
  <pc:docChgLst>
    <pc:chgData name="Rhianna Bailey" userId="S::rhianna.bailey@grove.kite.academy::1b7483e6-7d94-40db-b0c8-102ee4f3d40d" providerId="AD" clId="Web-{0575D04D-A7F2-C120-7CA1-A1664E1BF862}"/>
    <pc:docChg chg="modSld">
      <pc:chgData name="Rhianna Bailey" userId="S::rhianna.bailey@grove.kite.academy::1b7483e6-7d94-40db-b0c8-102ee4f3d40d" providerId="AD" clId="Web-{0575D04D-A7F2-C120-7CA1-A1664E1BF862}" dt="2024-12-10T12:04:53.837" v="6" actId="20577"/>
      <pc:docMkLst>
        <pc:docMk/>
      </pc:docMkLst>
      <pc:sldChg chg="modSp">
        <pc:chgData name="Rhianna Bailey" userId="S::rhianna.bailey@grove.kite.academy::1b7483e6-7d94-40db-b0c8-102ee4f3d40d" providerId="AD" clId="Web-{0575D04D-A7F2-C120-7CA1-A1664E1BF862}" dt="2024-12-10T12:04:53.837" v="6" actId="20577"/>
        <pc:sldMkLst>
          <pc:docMk/>
          <pc:sldMk cId="2461037982" sldId="258"/>
        </pc:sldMkLst>
        <pc:spChg chg="mod">
          <ac:chgData name="Rhianna Bailey" userId="S::rhianna.bailey@grove.kite.academy::1b7483e6-7d94-40db-b0c8-102ee4f3d40d" providerId="AD" clId="Web-{0575D04D-A7F2-C120-7CA1-A1664E1BF862}" dt="2024-12-10T12:04:53.837" v="6" actId="20577"/>
          <ac:spMkLst>
            <pc:docMk/>
            <pc:sldMk cId="2461037982" sldId="258"/>
            <ac:spMk id="7" creationId="{00000000-0000-0000-0000-000000000000}"/>
          </ac:spMkLst>
        </pc:spChg>
      </pc:sldChg>
    </pc:docChg>
  </pc:docChgLst>
  <pc:docChgLst>
    <pc:chgData name="Sam Thomas" userId="S::sam.thomas@kite.academy::adf55a46-7290-415a-abc4-4012ace461c2" providerId="AD" clId="Web-{F7FB55A8-69D3-E5DD-4CE0-7C5E377404F1}"/>
    <pc:docChg chg="modSld">
      <pc:chgData name="Sam Thomas" userId="S::sam.thomas@kite.academy::adf55a46-7290-415a-abc4-4012ace461c2" providerId="AD" clId="Web-{F7FB55A8-69D3-E5DD-4CE0-7C5E377404F1}" dt="2024-12-17T13:48:04.737" v="53" actId="20577"/>
      <pc:docMkLst>
        <pc:docMk/>
      </pc:docMkLst>
      <pc:sldChg chg="modSp">
        <pc:chgData name="Sam Thomas" userId="S::sam.thomas@kite.academy::adf55a46-7290-415a-abc4-4012ace461c2" providerId="AD" clId="Web-{F7FB55A8-69D3-E5DD-4CE0-7C5E377404F1}" dt="2024-12-17T13:46:05.624" v="9" actId="20577"/>
        <pc:sldMkLst>
          <pc:docMk/>
          <pc:sldMk cId="3486222303" sldId="257"/>
        </pc:sldMkLst>
        <pc:spChg chg="mod">
          <ac:chgData name="Sam Thomas" userId="S::sam.thomas@kite.academy::adf55a46-7290-415a-abc4-4012ace461c2" providerId="AD" clId="Web-{F7FB55A8-69D3-E5DD-4CE0-7C5E377404F1}" dt="2024-12-17T13:45:23.857" v="3"/>
          <ac:spMkLst>
            <pc:docMk/>
            <pc:sldMk cId="3486222303" sldId="257"/>
            <ac:spMk id="6" creationId="{00000000-0000-0000-0000-000000000000}"/>
          </ac:spMkLst>
        </pc:spChg>
        <pc:spChg chg="mod">
          <ac:chgData name="Sam Thomas" userId="S::sam.thomas@kite.academy::adf55a46-7290-415a-abc4-4012ace461c2" providerId="AD" clId="Web-{F7FB55A8-69D3-E5DD-4CE0-7C5E377404F1}" dt="2024-12-17T13:46:05.624" v="9" actId="20577"/>
          <ac:spMkLst>
            <pc:docMk/>
            <pc:sldMk cId="3486222303" sldId="257"/>
            <ac:spMk id="8" creationId="{00000000-0000-0000-0000-000000000000}"/>
          </ac:spMkLst>
        </pc:spChg>
        <pc:picChg chg="mod">
          <ac:chgData name="Sam Thomas" userId="S::sam.thomas@kite.academy::adf55a46-7290-415a-abc4-4012ace461c2" providerId="AD" clId="Web-{F7FB55A8-69D3-E5DD-4CE0-7C5E377404F1}" dt="2024-12-17T13:45:35.592" v="4" actId="1076"/>
          <ac:picMkLst>
            <pc:docMk/>
            <pc:sldMk cId="3486222303" sldId="257"/>
            <ac:picMk id="2" creationId="{F2FDC07E-8ED5-53C5-F4E6-50010ED32DB2}"/>
          </ac:picMkLst>
        </pc:picChg>
        <pc:picChg chg="mod ord">
          <ac:chgData name="Sam Thomas" userId="S::sam.thomas@kite.academy::adf55a46-7290-415a-abc4-4012ace461c2" providerId="AD" clId="Web-{F7FB55A8-69D3-E5DD-4CE0-7C5E377404F1}" dt="2024-12-17T13:44:56.497" v="2"/>
          <ac:picMkLst>
            <pc:docMk/>
            <pc:sldMk cId="3486222303" sldId="257"/>
            <ac:picMk id="1028" creationId="{F616EA83-3BE1-404A-9046-B53CDA07DA2E}"/>
          </ac:picMkLst>
        </pc:picChg>
      </pc:sldChg>
      <pc:sldChg chg="modSp">
        <pc:chgData name="Sam Thomas" userId="S::sam.thomas@kite.academy::adf55a46-7290-415a-abc4-4012ace461c2" providerId="AD" clId="Web-{F7FB55A8-69D3-E5DD-4CE0-7C5E377404F1}" dt="2024-12-17T13:48:04.737" v="53" actId="20577"/>
        <pc:sldMkLst>
          <pc:docMk/>
          <pc:sldMk cId="2461037982" sldId="258"/>
        </pc:sldMkLst>
        <pc:spChg chg="mod">
          <ac:chgData name="Sam Thomas" userId="S::sam.thomas@kite.academy::adf55a46-7290-415a-abc4-4012ace461c2" providerId="AD" clId="Web-{F7FB55A8-69D3-E5DD-4CE0-7C5E377404F1}" dt="2024-12-17T13:46:55.079" v="25" actId="20577"/>
          <ac:spMkLst>
            <pc:docMk/>
            <pc:sldMk cId="2461037982" sldId="258"/>
            <ac:spMk id="7" creationId="{00000000-0000-0000-0000-000000000000}"/>
          </ac:spMkLst>
        </pc:spChg>
        <pc:spChg chg="mod">
          <ac:chgData name="Sam Thomas" userId="S::sam.thomas@kite.academy::adf55a46-7290-415a-abc4-4012ace461c2" providerId="AD" clId="Web-{F7FB55A8-69D3-E5DD-4CE0-7C5E377404F1}" dt="2024-12-17T13:48:04.737" v="53" actId="20577"/>
          <ac:spMkLst>
            <pc:docMk/>
            <pc:sldMk cId="2461037982" sldId="258"/>
            <ac:spMk id="10" creationId="{00000000-0000-0000-0000-000000000000}"/>
          </ac:spMkLst>
        </pc:spChg>
        <pc:spChg chg="mod">
          <ac:chgData name="Sam Thomas" userId="S::sam.thomas@kite.academy::adf55a46-7290-415a-abc4-4012ace461c2" providerId="AD" clId="Web-{F7FB55A8-69D3-E5DD-4CE0-7C5E377404F1}" dt="2024-12-17T13:47:42.736" v="37" actId="20577"/>
          <ac:spMkLst>
            <pc:docMk/>
            <pc:sldMk cId="2461037982" sldId="258"/>
            <ac:spMk id="11" creationId="{00000000-0000-0000-0000-000000000000}"/>
          </ac:spMkLst>
        </pc:spChg>
        <pc:spChg chg="mod">
          <ac:chgData name="Sam Thomas" userId="S::sam.thomas@kite.academy::adf55a46-7290-415a-abc4-4012ace461c2" providerId="AD" clId="Web-{F7FB55A8-69D3-E5DD-4CE0-7C5E377404F1}" dt="2024-12-17T13:46:39.031" v="21" actId="20577"/>
          <ac:spMkLst>
            <pc:docMk/>
            <pc:sldMk cId="2461037982" sldId="258"/>
            <ac:spMk id="12" creationId="{00000000-0000-0000-0000-000000000000}"/>
          </ac:spMkLst>
        </pc:spChg>
      </pc:sldChg>
    </pc:docChg>
  </pc:docChgLst>
  <pc:docChgLst>
    <pc:chgData name="Hannah Ross" userId="S::hannah.ross@ferns.kite.academy::ea7ed1dc-5020-4029-aa4b-4d37083a42ae" providerId="AD" clId="Web-{43ABD3DB-D3D0-FC68-E23C-EFB337E10708}"/>
    <pc:docChg chg="modSld">
      <pc:chgData name="Hannah Ross" userId="S::hannah.ross@ferns.kite.academy::ea7ed1dc-5020-4029-aa4b-4d37083a42ae" providerId="AD" clId="Web-{43ABD3DB-D3D0-FC68-E23C-EFB337E10708}" dt="2024-12-10T12:43:00.874" v="255" actId="1076"/>
      <pc:docMkLst>
        <pc:docMk/>
      </pc:docMkLst>
      <pc:sldChg chg="addSp modSp">
        <pc:chgData name="Hannah Ross" userId="S::hannah.ross@ferns.kite.academy::ea7ed1dc-5020-4029-aa4b-4d37083a42ae" providerId="AD" clId="Web-{43ABD3DB-D3D0-FC68-E23C-EFB337E10708}" dt="2024-12-10T12:32:47.574" v="227" actId="1076"/>
        <pc:sldMkLst>
          <pc:docMk/>
          <pc:sldMk cId="3486222303" sldId="257"/>
        </pc:sldMkLst>
        <pc:spChg chg="mod">
          <ac:chgData name="Hannah Ross" userId="S::hannah.ross@ferns.kite.academy::ea7ed1dc-5020-4029-aa4b-4d37083a42ae" providerId="AD" clId="Web-{43ABD3DB-D3D0-FC68-E23C-EFB337E10708}" dt="2024-12-10T12:32:08.509" v="221" actId="20577"/>
          <ac:spMkLst>
            <pc:docMk/>
            <pc:sldMk cId="3486222303" sldId="257"/>
            <ac:spMk id="8" creationId="{00000000-0000-0000-0000-000000000000}"/>
          </ac:spMkLst>
        </pc:spChg>
        <pc:picChg chg="add mod">
          <ac:chgData name="Hannah Ross" userId="S::hannah.ross@ferns.kite.academy::ea7ed1dc-5020-4029-aa4b-4d37083a42ae" providerId="AD" clId="Web-{43ABD3DB-D3D0-FC68-E23C-EFB337E10708}" dt="2024-12-10T12:32:47.574" v="227" actId="1076"/>
          <ac:picMkLst>
            <pc:docMk/>
            <pc:sldMk cId="3486222303" sldId="257"/>
            <ac:picMk id="2" creationId="{F2FDC07E-8ED5-53C5-F4E6-50010ED32DB2}"/>
          </ac:picMkLst>
        </pc:picChg>
      </pc:sldChg>
      <pc:sldChg chg="addSp modSp">
        <pc:chgData name="Hannah Ross" userId="S::hannah.ross@ferns.kite.academy::ea7ed1dc-5020-4029-aa4b-4d37083a42ae" providerId="AD" clId="Web-{43ABD3DB-D3D0-FC68-E23C-EFB337E10708}" dt="2024-12-10T12:43:00.874" v="255" actId="1076"/>
        <pc:sldMkLst>
          <pc:docMk/>
          <pc:sldMk cId="2461037982" sldId="258"/>
        </pc:sldMkLst>
        <pc:spChg chg="mod">
          <ac:chgData name="Hannah Ross" userId="S::hannah.ross@ferns.kite.academy::ea7ed1dc-5020-4029-aa4b-4d37083a42ae" providerId="AD" clId="Web-{43ABD3DB-D3D0-FC68-E23C-EFB337E10708}" dt="2024-12-10T12:41:54.839" v="250" actId="20577"/>
          <ac:spMkLst>
            <pc:docMk/>
            <pc:sldMk cId="2461037982" sldId="258"/>
            <ac:spMk id="11" creationId="{00000000-0000-0000-0000-000000000000}"/>
          </ac:spMkLst>
        </pc:spChg>
        <pc:picChg chg="add mod">
          <ac:chgData name="Hannah Ross" userId="S::hannah.ross@ferns.kite.academy::ea7ed1dc-5020-4029-aa4b-4d37083a42ae" providerId="AD" clId="Web-{43ABD3DB-D3D0-FC68-E23C-EFB337E10708}" dt="2024-12-10T12:43:00.874" v="255" actId="1076"/>
          <ac:picMkLst>
            <pc:docMk/>
            <pc:sldMk cId="2461037982" sldId="258"/>
            <ac:picMk id="13" creationId="{868F0FE6-AEF0-45EF-B878-88A5712BE5BB}"/>
          </ac:picMkLst>
        </pc:picChg>
      </pc:sldChg>
    </pc:docChg>
  </pc:docChgLst>
  <pc:docChgLst>
    <pc:chgData name="Hannah Ross" userId="S::hannah.ross@ferns.kite.academy::ea7ed1dc-5020-4029-aa4b-4d37083a42ae" providerId="AD" clId="Web-{735C19E4-85AE-5038-32D7-E24AFA021806}"/>
    <pc:docChg chg="modSld">
      <pc:chgData name="Hannah Ross" userId="S::hannah.ross@ferns.kite.academy::ea7ed1dc-5020-4029-aa4b-4d37083a42ae" providerId="AD" clId="Web-{735C19E4-85AE-5038-32D7-E24AFA021806}" dt="2024-12-17T12:27:30.470" v="247" actId="20577"/>
      <pc:docMkLst>
        <pc:docMk/>
      </pc:docMkLst>
      <pc:sldChg chg="addSp modSp">
        <pc:chgData name="Hannah Ross" userId="S::hannah.ross@ferns.kite.academy::ea7ed1dc-5020-4029-aa4b-4d37083a42ae" providerId="AD" clId="Web-{735C19E4-85AE-5038-32D7-E24AFA021806}" dt="2024-12-17T12:25:31.413" v="181" actId="1076"/>
        <pc:sldMkLst>
          <pc:docMk/>
          <pc:sldMk cId="3486222303" sldId="257"/>
        </pc:sldMkLst>
        <pc:spChg chg="mod">
          <ac:chgData name="Hannah Ross" userId="S::hannah.ross@ferns.kite.academy::ea7ed1dc-5020-4029-aa4b-4d37083a42ae" providerId="AD" clId="Web-{735C19E4-85AE-5038-32D7-E24AFA021806}" dt="2024-12-17T12:25:21.693" v="179" actId="20577"/>
          <ac:spMkLst>
            <pc:docMk/>
            <pc:sldMk cId="3486222303" sldId="257"/>
            <ac:spMk id="6" creationId="{00000000-0000-0000-0000-000000000000}"/>
          </ac:spMkLst>
        </pc:spChg>
        <pc:spChg chg="mod">
          <ac:chgData name="Hannah Ross" userId="S::hannah.ross@ferns.kite.academy::ea7ed1dc-5020-4029-aa4b-4d37083a42ae" providerId="AD" clId="Web-{735C19E4-85AE-5038-32D7-E24AFA021806}" dt="2024-12-17T12:11:24.654" v="44" actId="20577"/>
          <ac:spMkLst>
            <pc:docMk/>
            <pc:sldMk cId="3486222303" sldId="257"/>
            <ac:spMk id="8" creationId="{00000000-0000-0000-0000-000000000000}"/>
          </ac:spMkLst>
        </pc:spChg>
        <pc:spChg chg="mod">
          <ac:chgData name="Hannah Ross" userId="S::hannah.ross@ferns.kite.academy::ea7ed1dc-5020-4029-aa4b-4d37083a42ae" providerId="AD" clId="Web-{735C19E4-85AE-5038-32D7-E24AFA021806}" dt="2024-12-17T12:14:50.062" v="96" actId="20577"/>
          <ac:spMkLst>
            <pc:docMk/>
            <pc:sldMk cId="3486222303" sldId="257"/>
            <ac:spMk id="9" creationId="{00000000-0000-0000-0000-000000000000}"/>
          </ac:spMkLst>
        </pc:spChg>
        <pc:spChg chg="mod">
          <ac:chgData name="Hannah Ross" userId="S::hannah.ross@ferns.kite.academy::ea7ed1dc-5020-4029-aa4b-4d37083a42ae" providerId="AD" clId="Web-{735C19E4-85AE-5038-32D7-E24AFA021806}" dt="2024-12-17T12:25:31.413" v="181" actId="1076"/>
          <ac:spMkLst>
            <pc:docMk/>
            <pc:sldMk cId="3486222303" sldId="257"/>
            <ac:spMk id="12" creationId="{7198397B-41B0-47ED-945D-2BF766CAECE7}"/>
          </ac:spMkLst>
        </pc:spChg>
        <pc:spChg chg="mod">
          <ac:chgData name="Hannah Ross" userId="S::hannah.ross@ferns.kite.academy::ea7ed1dc-5020-4029-aa4b-4d37083a42ae" providerId="AD" clId="Web-{735C19E4-85AE-5038-32D7-E24AFA021806}" dt="2024-12-17T12:16:50.228" v="114" actId="20577"/>
          <ac:spMkLst>
            <pc:docMk/>
            <pc:sldMk cId="3486222303" sldId="257"/>
            <ac:spMk id="18" creationId="{42312879-B70A-4232-A0EA-86BA7D473627}"/>
          </ac:spMkLst>
        </pc:spChg>
        <pc:picChg chg="mod">
          <ac:chgData name="Hannah Ross" userId="S::hannah.ross@ferns.kite.academy::ea7ed1dc-5020-4029-aa4b-4d37083a42ae" providerId="AD" clId="Web-{735C19E4-85AE-5038-32D7-E24AFA021806}" dt="2024-12-17T12:11:28.717" v="45" actId="1076"/>
          <ac:picMkLst>
            <pc:docMk/>
            <pc:sldMk cId="3486222303" sldId="257"/>
            <ac:picMk id="2" creationId="{F2FDC07E-8ED5-53C5-F4E6-50010ED32DB2}"/>
          </ac:picMkLst>
        </pc:picChg>
        <pc:picChg chg="add mod">
          <ac:chgData name="Hannah Ross" userId="S::hannah.ross@ferns.kite.academy::ea7ed1dc-5020-4029-aa4b-4d37083a42ae" providerId="AD" clId="Web-{735C19E4-85AE-5038-32D7-E24AFA021806}" dt="2024-12-17T12:14:56.297" v="99" actId="1076"/>
          <ac:picMkLst>
            <pc:docMk/>
            <pc:sldMk cId="3486222303" sldId="257"/>
            <ac:picMk id="3" creationId="{89B674A9-8CCE-3398-0609-24B55E229236}"/>
          </ac:picMkLst>
        </pc:picChg>
        <pc:picChg chg="add mod">
          <ac:chgData name="Hannah Ross" userId="S::hannah.ross@ferns.kite.academy::ea7ed1dc-5020-4029-aa4b-4d37083a42ae" providerId="AD" clId="Web-{735C19E4-85AE-5038-32D7-E24AFA021806}" dt="2024-12-17T12:15:28.362" v="103" actId="14100"/>
          <ac:picMkLst>
            <pc:docMk/>
            <pc:sldMk cId="3486222303" sldId="257"/>
            <ac:picMk id="4" creationId="{01E0A7C8-B95C-0E45-8A9C-B7986F04C837}"/>
          </ac:picMkLst>
        </pc:picChg>
        <pc:picChg chg="add mod">
          <ac:chgData name="Hannah Ross" userId="S::hannah.ross@ferns.kite.academy::ea7ed1dc-5020-4029-aa4b-4d37083a42ae" providerId="AD" clId="Web-{735C19E4-85AE-5038-32D7-E24AFA021806}" dt="2024-12-17T12:16:29.273" v="110" actId="14100"/>
          <ac:picMkLst>
            <pc:docMk/>
            <pc:sldMk cId="3486222303" sldId="257"/>
            <ac:picMk id="5" creationId="{064721B2-5048-7B49-8CE2-7DD9AAE68CB4}"/>
          </ac:picMkLst>
        </pc:picChg>
      </pc:sldChg>
      <pc:sldChg chg="modSp">
        <pc:chgData name="Hannah Ross" userId="S::hannah.ross@ferns.kite.academy::ea7ed1dc-5020-4029-aa4b-4d37083a42ae" providerId="AD" clId="Web-{735C19E4-85AE-5038-32D7-E24AFA021806}" dt="2024-12-17T12:27:30.470" v="247" actId="20577"/>
        <pc:sldMkLst>
          <pc:docMk/>
          <pc:sldMk cId="2461037982" sldId="258"/>
        </pc:sldMkLst>
        <pc:spChg chg="mod">
          <ac:chgData name="Hannah Ross" userId="S::hannah.ross@ferns.kite.academy::ea7ed1dc-5020-4029-aa4b-4d37083a42ae" providerId="AD" clId="Web-{735C19E4-85AE-5038-32D7-E24AFA021806}" dt="2024-12-17T12:27:30.470" v="247" actId="20577"/>
          <ac:spMkLst>
            <pc:docMk/>
            <pc:sldMk cId="2461037982" sldId="258"/>
            <ac:spMk id="7" creationId="{00000000-0000-0000-0000-000000000000}"/>
          </ac:spMkLst>
        </pc:spChg>
        <pc:spChg chg="mod">
          <ac:chgData name="Hannah Ross" userId="S::hannah.ross@ferns.kite.academy::ea7ed1dc-5020-4029-aa4b-4d37083a42ae" providerId="AD" clId="Web-{735C19E4-85AE-5038-32D7-E24AFA021806}" dt="2024-12-17T12:26:46.841" v="212" actId="20577"/>
          <ac:spMkLst>
            <pc:docMk/>
            <pc:sldMk cId="2461037982" sldId="258"/>
            <ac:spMk id="10" creationId="{00000000-0000-0000-0000-000000000000}"/>
          </ac:spMkLst>
        </pc:spChg>
        <pc:spChg chg="mod">
          <ac:chgData name="Hannah Ross" userId="S::hannah.ross@ferns.kite.academy::ea7ed1dc-5020-4029-aa4b-4d37083a42ae" providerId="AD" clId="Web-{735C19E4-85AE-5038-32D7-E24AFA021806}" dt="2024-12-17T12:18:58.598" v="175" actId="20577"/>
          <ac:spMkLst>
            <pc:docMk/>
            <pc:sldMk cId="2461037982" sldId="258"/>
            <ac:spMk id="11" creationId="{00000000-0000-0000-0000-000000000000}"/>
          </ac:spMkLst>
        </pc:spChg>
        <pc:spChg chg="mod">
          <ac:chgData name="Hannah Ross" userId="S::hannah.ross@ferns.kite.academy::ea7ed1dc-5020-4029-aa4b-4d37083a42ae" providerId="AD" clId="Web-{735C19E4-85AE-5038-32D7-E24AFA021806}" dt="2024-12-17T12:26:25.527" v="186" actId="20577"/>
          <ac:spMkLst>
            <pc:docMk/>
            <pc:sldMk cId="2461037982" sldId="258"/>
            <ac:spMk id="12" creationId="{00000000-0000-0000-0000-000000000000}"/>
          </ac:spMkLst>
        </pc:spChg>
      </pc:sldChg>
    </pc:docChg>
  </pc:docChgLst>
  <pc:docChgLst>
    <pc:chgData name="Kimberley Jacobs" userId="S::kimberley.jacobs@sandringham.kite.academy::3408e2ef-21f1-4ec7-962b-e7079b8c12fb" providerId="AD" clId="Web-{1752FA27-EE3C-C90C-B915-B70565150036}"/>
    <pc:docChg chg="modSld">
      <pc:chgData name="Kimberley Jacobs" userId="S::kimberley.jacobs@sandringham.kite.academy::3408e2ef-21f1-4ec7-962b-e7079b8c12fb" providerId="AD" clId="Web-{1752FA27-EE3C-C90C-B915-B70565150036}" dt="2024-12-16T12:10:05.316" v="15" actId="20577"/>
      <pc:docMkLst>
        <pc:docMk/>
      </pc:docMkLst>
      <pc:sldChg chg="modSp">
        <pc:chgData name="Kimberley Jacobs" userId="S::kimberley.jacobs@sandringham.kite.academy::3408e2ef-21f1-4ec7-962b-e7079b8c12fb" providerId="AD" clId="Web-{1752FA27-EE3C-C90C-B915-B70565150036}" dt="2024-12-16T12:10:05.316" v="15" actId="20577"/>
        <pc:sldMkLst>
          <pc:docMk/>
          <pc:sldMk cId="2461037982" sldId="258"/>
        </pc:sldMkLst>
        <pc:spChg chg="mod">
          <ac:chgData name="Kimberley Jacobs" userId="S::kimberley.jacobs@sandringham.kite.academy::3408e2ef-21f1-4ec7-962b-e7079b8c12fb" providerId="AD" clId="Web-{1752FA27-EE3C-C90C-B915-B70565150036}" dt="2024-12-16T12:10:05.316" v="15" actId="20577"/>
          <ac:spMkLst>
            <pc:docMk/>
            <pc:sldMk cId="2461037982" sldId="258"/>
            <ac:spMk id="11" creationId="{00000000-0000-0000-0000-000000000000}"/>
          </ac:spMkLst>
        </pc:spChg>
      </pc:sldChg>
    </pc:docChg>
  </pc:docChgLst>
  <pc:docChgLst>
    <pc:chgData name="Alison Williams" userId="S::alison.williams@lakeside.kite.academy::8b3189a8-4816-436f-82da-b0a55b5d208e" providerId="AD" clId="Web-{32DC4F8C-5A4C-5F2A-00DE-9FF6B2745B82}"/>
    <pc:docChg chg="modSld">
      <pc:chgData name="Alison Williams" userId="S::alison.williams@lakeside.kite.academy::8b3189a8-4816-436f-82da-b0a55b5d208e" providerId="AD" clId="Web-{32DC4F8C-5A4C-5F2A-00DE-9FF6B2745B82}" dt="2024-12-07T11:35:49.007" v="165" actId="20577"/>
      <pc:docMkLst>
        <pc:docMk/>
      </pc:docMkLst>
      <pc:sldChg chg="addSp modSp">
        <pc:chgData name="Alison Williams" userId="S::alison.williams@lakeside.kite.academy::8b3189a8-4816-436f-82da-b0a55b5d208e" providerId="AD" clId="Web-{32DC4F8C-5A4C-5F2A-00DE-9FF6B2745B82}" dt="2024-12-07T11:35:49.007" v="165" actId="20577"/>
        <pc:sldMkLst>
          <pc:docMk/>
          <pc:sldMk cId="2461037982" sldId="258"/>
        </pc:sldMkLst>
        <pc:spChg chg="mod">
          <ac:chgData name="Alison Williams" userId="S::alison.williams@lakeside.kite.academy::8b3189a8-4816-436f-82da-b0a55b5d208e" providerId="AD" clId="Web-{32DC4F8C-5A4C-5F2A-00DE-9FF6B2745B82}" dt="2024-12-07T11:35:49.007" v="165" actId="20577"/>
          <ac:spMkLst>
            <pc:docMk/>
            <pc:sldMk cId="2461037982" sldId="258"/>
            <ac:spMk id="12" creationId="{00000000-0000-0000-0000-000000000000}"/>
          </ac:spMkLst>
        </pc:spChg>
        <pc:picChg chg="add mod">
          <ac:chgData name="Alison Williams" userId="S::alison.williams@lakeside.kite.academy::8b3189a8-4816-436f-82da-b0a55b5d208e" providerId="AD" clId="Web-{32DC4F8C-5A4C-5F2A-00DE-9FF6B2745B82}" dt="2024-12-07T11:34:15.377" v="155" actId="1076"/>
          <ac:picMkLst>
            <pc:docMk/>
            <pc:sldMk cId="2461037982" sldId="258"/>
            <ac:picMk id="2" creationId="{3D31F1EA-3F5A-D0FB-C5D8-602939AFAC31}"/>
          </ac:picMkLst>
        </pc:picChg>
        <pc:picChg chg="add mod">
          <ac:chgData name="Alison Williams" userId="S::alison.williams@lakeside.kite.academy::8b3189a8-4816-436f-82da-b0a55b5d208e" providerId="AD" clId="Web-{32DC4F8C-5A4C-5F2A-00DE-9FF6B2745B82}" dt="2024-12-07T11:35:21.879" v="164" actId="1076"/>
          <ac:picMkLst>
            <pc:docMk/>
            <pc:sldMk cId="2461037982" sldId="258"/>
            <ac:picMk id="3" creationId="{BDD5B3A1-D023-DC85-18E2-99D664BD0587}"/>
          </ac:picMkLst>
        </pc:picChg>
        <pc:picChg chg="add mod">
          <ac:chgData name="Alison Williams" userId="S::alison.williams@lakeside.kite.academy::8b3189a8-4816-436f-82da-b0a55b5d208e" providerId="AD" clId="Web-{32DC4F8C-5A4C-5F2A-00DE-9FF6B2745B82}" dt="2024-12-07T11:35:19.754" v="163" actId="1076"/>
          <ac:picMkLst>
            <pc:docMk/>
            <pc:sldMk cId="2461037982" sldId="258"/>
            <ac:picMk id="4" creationId="{18FAA6BC-4495-D627-D7A5-CD02EC7CFCF3}"/>
          </ac:picMkLst>
        </pc:picChg>
      </pc:sldChg>
    </pc:docChg>
  </pc:docChgLst>
  <pc:docChgLst>
    <pc:chgData name="Marina Vilchez Ceballos" userId="S::marina.vilchezceballos@grove.kite.academy::9428915e-480f-42f4-820c-8472a061d128" providerId="AD" clId="Web-{6714D1B4-CCFB-85C9-CBF0-5A8126F6E1BD}"/>
    <pc:docChg chg="modSld">
      <pc:chgData name="Marina Vilchez Ceballos" userId="S::marina.vilchezceballos@grove.kite.academy::9428915e-480f-42f4-820c-8472a061d128" providerId="AD" clId="Web-{6714D1B4-CCFB-85C9-CBF0-5A8126F6E1BD}" dt="2024-12-19T16:08:15.638" v="1" actId="20577"/>
      <pc:docMkLst>
        <pc:docMk/>
      </pc:docMkLst>
      <pc:sldChg chg="modSp">
        <pc:chgData name="Marina Vilchez Ceballos" userId="S::marina.vilchezceballos@grove.kite.academy::9428915e-480f-42f4-820c-8472a061d128" providerId="AD" clId="Web-{6714D1B4-CCFB-85C9-CBF0-5A8126F6E1BD}" dt="2024-12-19T16:08:15.638" v="1" actId="20577"/>
        <pc:sldMkLst>
          <pc:docMk/>
          <pc:sldMk cId="2461037982" sldId="258"/>
        </pc:sldMkLst>
        <pc:spChg chg="mod">
          <ac:chgData name="Marina Vilchez Ceballos" userId="S::marina.vilchezceballos@grove.kite.academy::9428915e-480f-42f4-820c-8472a061d128" providerId="AD" clId="Web-{6714D1B4-CCFB-85C9-CBF0-5A8126F6E1BD}" dt="2024-12-19T16:08:15.638" v="1" actId="20577"/>
          <ac:spMkLst>
            <pc:docMk/>
            <pc:sldMk cId="2461037982" sldId="258"/>
            <ac:spMk id="8" creationId="{00000000-0000-0000-0000-000000000000}"/>
          </ac:spMkLst>
        </pc:spChg>
      </pc:sldChg>
    </pc:docChg>
  </pc:docChgLst>
  <pc:docChgLst>
    <pc:chgData name="Hannah Ross" userId="S::hannah.ross@ferns.kite.academy::ea7ed1dc-5020-4029-aa4b-4d37083a42ae" providerId="AD" clId="Web-{F89B8AD4-11EE-E433-9E57-220A09F1DCD7}"/>
    <pc:docChg chg="modSld">
      <pc:chgData name="Hannah Ross" userId="S::hannah.ross@ferns.kite.academy::ea7ed1dc-5020-4029-aa4b-4d37083a42ae" providerId="AD" clId="Web-{F89B8AD4-11EE-E433-9E57-220A09F1DCD7}" dt="2024-12-16T16:25:54.209" v="2" actId="20577"/>
      <pc:docMkLst>
        <pc:docMk/>
      </pc:docMkLst>
      <pc:sldChg chg="modSp">
        <pc:chgData name="Hannah Ross" userId="S::hannah.ross@ferns.kite.academy::ea7ed1dc-5020-4029-aa4b-4d37083a42ae" providerId="AD" clId="Web-{F89B8AD4-11EE-E433-9E57-220A09F1DCD7}" dt="2024-12-16T16:25:54.209" v="2" actId="20577"/>
        <pc:sldMkLst>
          <pc:docMk/>
          <pc:sldMk cId="3486222303" sldId="257"/>
        </pc:sldMkLst>
        <pc:spChg chg="mod">
          <ac:chgData name="Hannah Ross" userId="S::hannah.ross@ferns.kite.academy::ea7ed1dc-5020-4029-aa4b-4d37083a42ae" providerId="AD" clId="Web-{F89B8AD4-11EE-E433-9E57-220A09F1DCD7}" dt="2024-12-16T16:25:54.209" v="2" actId="20577"/>
          <ac:spMkLst>
            <pc:docMk/>
            <pc:sldMk cId="3486222303" sldId="257"/>
            <ac:spMk id="18" creationId="{42312879-B70A-4232-A0EA-86BA7D473627}"/>
          </ac:spMkLst>
        </pc:spChg>
      </pc:sldChg>
      <pc:sldChg chg="modSp">
        <pc:chgData name="Hannah Ross" userId="S::hannah.ross@ferns.kite.academy::ea7ed1dc-5020-4029-aa4b-4d37083a42ae" providerId="AD" clId="Web-{F89B8AD4-11EE-E433-9E57-220A09F1DCD7}" dt="2024-12-16T16:25:23.488" v="0" actId="20577"/>
        <pc:sldMkLst>
          <pc:docMk/>
          <pc:sldMk cId="2461037982" sldId="258"/>
        </pc:sldMkLst>
        <pc:spChg chg="mod">
          <ac:chgData name="Hannah Ross" userId="S::hannah.ross@ferns.kite.academy::ea7ed1dc-5020-4029-aa4b-4d37083a42ae" providerId="AD" clId="Web-{F89B8AD4-11EE-E433-9E57-220A09F1DCD7}" dt="2024-12-16T16:25:23.488" v="0" actId="20577"/>
          <ac:spMkLst>
            <pc:docMk/>
            <pc:sldMk cId="2461037982" sldId="258"/>
            <ac:spMk id="11" creationId="{00000000-0000-0000-0000-000000000000}"/>
          </ac:spMkLst>
        </pc:spChg>
      </pc:sldChg>
    </pc:docChg>
  </pc:docChgLst>
  <pc:docChgLst>
    <pc:chgData name="Tuesday Bunch" userId="S::tuesday.bunch@follyhill.kite.academy::ed24678f-e769-4155-b477-335844d2d76d" providerId="AD" clId="Web-{9D34C395-F5DD-8398-D020-D6C826CC9BB8}"/>
    <pc:docChg chg="modSld">
      <pc:chgData name="Tuesday Bunch" userId="S::tuesday.bunch@follyhill.kite.academy::ed24678f-e769-4155-b477-335844d2d76d" providerId="AD" clId="Web-{9D34C395-F5DD-8398-D020-D6C826CC9BB8}" dt="2024-12-10T10:54:36.303" v="214" actId="20577"/>
      <pc:docMkLst>
        <pc:docMk/>
      </pc:docMkLst>
      <pc:sldChg chg="modSp">
        <pc:chgData name="Tuesday Bunch" userId="S::tuesday.bunch@follyhill.kite.academy::ed24678f-e769-4155-b477-335844d2d76d" providerId="AD" clId="Web-{9D34C395-F5DD-8398-D020-D6C826CC9BB8}" dt="2024-12-10T10:54:36.303" v="214" actId="20577"/>
        <pc:sldMkLst>
          <pc:docMk/>
          <pc:sldMk cId="3486222303" sldId="257"/>
        </pc:sldMkLst>
        <pc:spChg chg="mod">
          <ac:chgData name="Tuesday Bunch" userId="S::tuesday.bunch@follyhill.kite.academy::ed24678f-e769-4155-b477-335844d2d76d" providerId="AD" clId="Web-{9D34C395-F5DD-8398-D020-D6C826CC9BB8}" dt="2024-12-10T10:54:36.303" v="214" actId="20577"/>
          <ac:spMkLst>
            <pc:docMk/>
            <pc:sldMk cId="3486222303" sldId="257"/>
            <ac:spMk id="9" creationId="{00000000-0000-0000-0000-000000000000}"/>
          </ac:spMkLst>
        </pc:spChg>
      </pc:sldChg>
    </pc:docChg>
  </pc:docChgLst>
  <pc:docChgLst>
    <pc:chgData name="Dulcie.Barnes-Long" userId="S::dulcie.barnes-long@lakeside.kite.academy::6bdd0598-9d84-407c-aa81-6c54fb12dc3b" providerId="AD" clId="Web-{744ECC03-6448-1BC3-42F6-1F7F62DB23C3}"/>
    <pc:docChg chg="modSld">
      <pc:chgData name="Dulcie.Barnes-Long" userId="S::dulcie.barnes-long@lakeside.kite.academy::6bdd0598-9d84-407c-aa81-6c54fb12dc3b" providerId="AD" clId="Web-{744ECC03-6448-1BC3-42F6-1F7F62DB23C3}" dt="2024-12-11T13:20:19.143" v="26" actId="1076"/>
      <pc:docMkLst>
        <pc:docMk/>
      </pc:docMkLst>
      <pc:sldChg chg="addSp modSp">
        <pc:chgData name="Dulcie.Barnes-Long" userId="S::dulcie.barnes-long@lakeside.kite.academy::6bdd0598-9d84-407c-aa81-6c54fb12dc3b" providerId="AD" clId="Web-{744ECC03-6448-1BC3-42F6-1F7F62DB23C3}" dt="2024-12-11T13:20:19.143" v="26" actId="1076"/>
        <pc:sldMkLst>
          <pc:docMk/>
          <pc:sldMk cId="2461037982" sldId="258"/>
        </pc:sldMkLst>
        <pc:spChg chg="mod">
          <ac:chgData name="Dulcie.Barnes-Long" userId="S::dulcie.barnes-long@lakeside.kite.academy::6bdd0598-9d84-407c-aa81-6c54fb12dc3b" providerId="AD" clId="Web-{744ECC03-6448-1BC3-42F6-1F7F62DB23C3}" dt="2024-12-11T13:15:45.461" v="0" actId="1076"/>
          <ac:spMkLst>
            <pc:docMk/>
            <pc:sldMk cId="2461037982" sldId="258"/>
            <ac:spMk id="9" creationId="{00000000-0000-0000-0000-000000000000}"/>
          </ac:spMkLst>
        </pc:spChg>
        <pc:picChg chg="add mod">
          <ac:chgData name="Dulcie.Barnes-Long" userId="S::dulcie.barnes-long@lakeside.kite.academy::6bdd0598-9d84-407c-aa81-6c54fb12dc3b" providerId="AD" clId="Web-{744ECC03-6448-1BC3-42F6-1F7F62DB23C3}" dt="2024-12-11T13:16:04.883" v="7" actId="1076"/>
          <ac:picMkLst>
            <pc:docMk/>
            <pc:sldMk cId="2461037982" sldId="258"/>
            <ac:picMk id="15" creationId="{71B19687-2BF9-514B-A750-E622A9143F03}"/>
          </ac:picMkLst>
        </pc:picChg>
        <pc:picChg chg="add mod">
          <ac:chgData name="Dulcie.Barnes-Long" userId="S::dulcie.barnes-long@lakeside.kite.academy::6bdd0598-9d84-407c-aa81-6c54fb12dc3b" providerId="AD" clId="Web-{744ECC03-6448-1BC3-42F6-1F7F62DB23C3}" dt="2024-12-11T13:20:15.393" v="25" actId="1076"/>
          <ac:picMkLst>
            <pc:docMk/>
            <pc:sldMk cId="2461037982" sldId="258"/>
            <ac:picMk id="16" creationId="{C939A0FB-1765-7DBF-CF1D-1AAF601A87A1}"/>
          </ac:picMkLst>
        </pc:picChg>
        <pc:picChg chg="add mod">
          <ac:chgData name="Dulcie.Barnes-Long" userId="S::dulcie.barnes-long@lakeside.kite.academy::6bdd0598-9d84-407c-aa81-6c54fb12dc3b" providerId="AD" clId="Web-{744ECC03-6448-1BC3-42F6-1F7F62DB23C3}" dt="2024-12-11T13:20:19.143" v="26" actId="1076"/>
          <ac:picMkLst>
            <pc:docMk/>
            <pc:sldMk cId="2461037982" sldId="258"/>
            <ac:picMk id="17" creationId="{F5F3BDD5-2AB7-041F-01B1-3BC225B6F46E}"/>
          </ac:picMkLst>
        </pc:picChg>
        <pc:picChg chg="add mod">
          <ac:chgData name="Dulcie.Barnes-Long" userId="S::dulcie.barnes-long@lakeside.kite.academy::6bdd0598-9d84-407c-aa81-6c54fb12dc3b" providerId="AD" clId="Web-{744ECC03-6448-1BC3-42F6-1F7F62DB23C3}" dt="2024-12-11T13:20:12.518" v="24" actId="1076"/>
          <ac:picMkLst>
            <pc:docMk/>
            <pc:sldMk cId="2461037982" sldId="258"/>
            <ac:picMk id="18" creationId="{E46641A2-F4C5-7F3E-A8DA-E9FC10046EAE}"/>
          </ac:picMkLst>
        </pc:picChg>
      </pc:sldChg>
    </pc:docChg>
  </pc:docChgLst>
  <pc:docChgLst>
    <pc:chgData name="Maggie Badger" userId="S::maggie.badger@crossfarm.kite.academy::c2e213bf-5089-4fae-9f90-197d54246064" providerId="AD" clId="Web-{313643F2-3F99-F1B5-F1DD-BBD0D116E060}"/>
    <pc:docChg chg="modSld">
      <pc:chgData name="Maggie Badger" userId="S::maggie.badger@crossfarm.kite.academy::c2e213bf-5089-4fae-9f90-197d54246064" providerId="AD" clId="Web-{313643F2-3F99-F1B5-F1DD-BBD0D116E060}" dt="2024-12-12T14:38:16.679" v="12" actId="1076"/>
      <pc:docMkLst>
        <pc:docMk/>
      </pc:docMkLst>
      <pc:sldChg chg="modSp">
        <pc:chgData name="Maggie Badger" userId="S::maggie.badger@crossfarm.kite.academy::c2e213bf-5089-4fae-9f90-197d54246064" providerId="AD" clId="Web-{313643F2-3F99-F1B5-F1DD-BBD0D116E060}" dt="2024-12-12T14:38:16.679" v="12" actId="1076"/>
        <pc:sldMkLst>
          <pc:docMk/>
          <pc:sldMk cId="2461037982" sldId="258"/>
        </pc:sldMkLst>
        <pc:picChg chg="mod">
          <ac:chgData name="Maggie Badger" userId="S::maggie.badger@crossfarm.kite.academy::c2e213bf-5089-4fae-9f90-197d54246064" providerId="AD" clId="Web-{313643F2-3F99-F1B5-F1DD-BBD0D116E060}" dt="2024-12-12T14:38:16.679" v="12" actId="1076"/>
          <ac:picMkLst>
            <pc:docMk/>
            <pc:sldMk cId="2461037982" sldId="258"/>
            <ac:picMk id="2" creationId="{3D31F1EA-3F5A-D0FB-C5D8-602939AFAC31}"/>
          </ac:picMkLst>
        </pc:picChg>
        <pc:picChg chg="mod">
          <ac:chgData name="Maggie Badger" userId="S::maggie.badger@crossfarm.kite.academy::c2e213bf-5089-4fae-9f90-197d54246064" providerId="AD" clId="Web-{313643F2-3F99-F1B5-F1DD-BBD0D116E060}" dt="2024-12-12T14:37:59.147" v="6" actId="688"/>
          <ac:picMkLst>
            <pc:docMk/>
            <pc:sldMk cId="2461037982" sldId="258"/>
            <ac:picMk id="3" creationId="{BDD5B3A1-D023-DC85-18E2-99D664BD0587}"/>
          </ac:picMkLst>
        </pc:picChg>
        <pc:picChg chg="mod">
          <ac:chgData name="Maggie Badger" userId="S::maggie.badger@crossfarm.kite.academy::c2e213bf-5089-4fae-9f90-197d54246064" providerId="AD" clId="Web-{313643F2-3F99-F1B5-F1DD-BBD0D116E060}" dt="2024-12-12T14:38:11.835" v="11" actId="1076"/>
          <ac:picMkLst>
            <pc:docMk/>
            <pc:sldMk cId="2461037982" sldId="258"/>
            <ac:picMk id="4" creationId="{18FAA6BC-4495-D627-D7A5-CD02EC7CFCF3}"/>
          </ac:picMkLst>
        </pc:picChg>
      </pc:sldChg>
    </pc:docChg>
  </pc:docChgLst>
  <pc:docChgLst>
    <pc:chgData name="Rhianna Bailey" userId="S::rhianna.bailey@grove.kite.academy::1b7483e6-7d94-40db-b0c8-102ee4f3d40d" providerId="AD" clId="Web-{5F443BCA-9024-C1F1-AEB7-69F6F80D19B0}"/>
    <pc:docChg chg="modSld">
      <pc:chgData name="Rhianna Bailey" userId="S::rhianna.bailey@grove.kite.academy::1b7483e6-7d94-40db-b0c8-102ee4f3d40d" providerId="AD" clId="Web-{5F443BCA-9024-C1F1-AEB7-69F6F80D19B0}" dt="2024-12-20T08:14:52.830" v="326" actId="20577"/>
      <pc:docMkLst>
        <pc:docMk/>
      </pc:docMkLst>
      <pc:sldChg chg="modSp">
        <pc:chgData name="Rhianna Bailey" userId="S::rhianna.bailey@grove.kite.academy::1b7483e6-7d94-40db-b0c8-102ee4f3d40d" providerId="AD" clId="Web-{5F443BCA-9024-C1F1-AEB7-69F6F80D19B0}" dt="2024-12-20T08:14:52.830" v="326" actId="20577"/>
        <pc:sldMkLst>
          <pc:docMk/>
          <pc:sldMk cId="3486222303" sldId="257"/>
        </pc:sldMkLst>
        <pc:spChg chg="mod">
          <ac:chgData name="Rhianna Bailey" userId="S::rhianna.bailey@grove.kite.academy::1b7483e6-7d94-40db-b0c8-102ee4f3d40d" providerId="AD" clId="Web-{5F443BCA-9024-C1F1-AEB7-69F6F80D19B0}" dt="2024-12-20T08:14:52.830" v="326" actId="20577"/>
          <ac:spMkLst>
            <pc:docMk/>
            <pc:sldMk cId="3486222303" sldId="257"/>
            <ac:spMk id="7" creationId="{00000000-0000-0000-0000-000000000000}"/>
          </ac:spMkLst>
        </pc:spChg>
        <pc:picChg chg="mod">
          <ac:chgData name="Rhianna Bailey" userId="S::rhianna.bailey@grove.kite.academy::1b7483e6-7d94-40db-b0c8-102ee4f3d40d" providerId="AD" clId="Web-{5F443BCA-9024-C1F1-AEB7-69F6F80D19B0}" dt="2024-12-20T08:14:25.329" v="325" actId="1076"/>
          <ac:picMkLst>
            <pc:docMk/>
            <pc:sldMk cId="3486222303" sldId="257"/>
            <ac:picMk id="5" creationId="{064721B2-5048-7B49-8CE2-7DD9AAE68CB4}"/>
          </ac:picMkLst>
        </pc:picChg>
      </pc:sldChg>
      <pc:sldChg chg="modSp">
        <pc:chgData name="Rhianna Bailey" userId="S::rhianna.bailey@grove.kite.academy::1b7483e6-7d94-40db-b0c8-102ee4f3d40d" providerId="AD" clId="Web-{5F443BCA-9024-C1F1-AEB7-69F6F80D19B0}" dt="2024-12-20T08:07:12.960" v="89" actId="20577"/>
        <pc:sldMkLst>
          <pc:docMk/>
          <pc:sldMk cId="2461037982" sldId="258"/>
        </pc:sldMkLst>
        <pc:spChg chg="mod">
          <ac:chgData name="Rhianna Bailey" userId="S::rhianna.bailey@grove.kite.academy::1b7483e6-7d94-40db-b0c8-102ee4f3d40d" providerId="AD" clId="Web-{5F443BCA-9024-C1F1-AEB7-69F6F80D19B0}" dt="2024-12-20T08:07:12.960" v="89" actId="20577"/>
          <ac:spMkLst>
            <pc:docMk/>
            <pc:sldMk cId="2461037982" sldId="258"/>
            <ac:spMk id="8" creationId="{00000000-0000-0000-0000-000000000000}"/>
          </ac:spMkLst>
        </pc:spChg>
      </pc:sldChg>
    </pc:docChg>
  </pc:docChgLst>
  <pc:docChgLst>
    <pc:chgData name="Jade Riches" userId="S::jade.riches@hale.kite.academy::d6b39280-bfb9-4db6-8f25-723d4ff68c97" providerId="AD" clId="Web-{3CB3E9F5-4755-75B5-70E8-966D0E982C27}"/>
    <pc:docChg chg="modSld">
      <pc:chgData name="Jade Riches" userId="S::jade.riches@hale.kite.academy::d6b39280-bfb9-4db6-8f25-723d4ff68c97" providerId="AD" clId="Web-{3CB3E9F5-4755-75B5-70E8-966D0E982C27}" dt="2024-12-13T12:58:38.827" v="415" actId="1076"/>
      <pc:docMkLst>
        <pc:docMk/>
      </pc:docMkLst>
      <pc:sldChg chg="modSp">
        <pc:chgData name="Jade Riches" userId="S::jade.riches@hale.kite.academy::d6b39280-bfb9-4db6-8f25-723d4ff68c97" providerId="AD" clId="Web-{3CB3E9F5-4755-75B5-70E8-966D0E982C27}" dt="2024-12-13T12:58:38.827" v="415" actId="1076"/>
        <pc:sldMkLst>
          <pc:docMk/>
          <pc:sldMk cId="2461037982" sldId="258"/>
        </pc:sldMkLst>
        <pc:spChg chg="mod">
          <ac:chgData name="Jade Riches" userId="S::jade.riches@hale.kite.academy::d6b39280-bfb9-4db6-8f25-723d4ff68c97" providerId="AD" clId="Web-{3CB3E9F5-4755-75B5-70E8-966D0E982C27}" dt="2024-12-13T12:58:35.843" v="414" actId="20577"/>
          <ac:spMkLst>
            <pc:docMk/>
            <pc:sldMk cId="2461037982" sldId="258"/>
            <ac:spMk id="11" creationId="{00000000-0000-0000-0000-000000000000}"/>
          </ac:spMkLst>
        </pc:spChg>
        <pc:picChg chg="mod">
          <ac:chgData name="Jade Riches" userId="S::jade.riches@hale.kite.academy::d6b39280-bfb9-4db6-8f25-723d4ff68c97" providerId="AD" clId="Web-{3CB3E9F5-4755-75B5-70E8-966D0E982C27}" dt="2024-12-13T12:58:38.827" v="415" actId="1076"/>
          <ac:picMkLst>
            <pc:docMk/>
            <pc:sldMk cId="2461037982" sldId="258"/>
            <ac:picMk id="13" creationId="{868F0FE6-AEF0-45EF-B878-88A5712BE5BB}"/>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229C7529-C55A-4FFA-AF54-23A3D92AE5B3}" type="datetimeFigureOut">
              <a:rPr lang="en-GB" smtClean="0"/>
              <a:t>20/12/2024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2484555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9C7529-C55A-4FFA-AF54-23A3D92AE5B3}" type="datetimeFigureOut">
              <a:rPr lang="en-GB" smtClean="0"/>
              <a:t>20/12/2024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1234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9C7529-C55A-4FFA-AF54-23A3D92AE5B3}" type="datetimeFigureOut">
              <a:rPr lang="en-GB" smtClean="0"/>
              <a:t>20/12/2024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1891203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9C7529-C55A-4FFA-AF54-23A3D92AE5B3}" type="datetimeFigureOut">
              <a:rPr lang="en-GB" smtClean="0"/>
              <a:t>20/12/2024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1466953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29C7529-C55A-4FFA-AF54-23A3D92AE5B3}" type="datetimeFigureOut">
              <a:rPr lang="en-GB" smtClean="0"/>
              <a:t>20/12/2024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123973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1863"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29C7529-C55A-4FFA-AF54-23A3D92AE5B3}" type="datetimeFigureOut">
              <a:rPr lang="en-GB" smtClean="0"/>
              <a:t>20/12/2024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1770570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29C7529-C55A-4FFA-AF54-23A3D92AE5B3}" type="datetimeFigureOut">
              <a:rPr lang="en-GB" smtClean="0"/>
              <a:t>20/12/2024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578542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29C7529-C55A-4FFA-AF54-23A3D92AE5B3}" type="datetimeFigureOut">
              <a:rPr lang="en-GB" smtClean="0"/>
              <a:t>20/12/2024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2087169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9C7529-C55A-4FFA-AF54-23A3D92AE5B3}" type="datetimeFigureOut">
              <a:rPr lang="en-GB" smtClean="0"/>
              <a:t>20/12/2024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1118108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29C7529-C55A-4FFA-AF54-23A3D92AE5B3}" type="datetimeFigureOut">
              <a:rPr lang="en-GB" smtClean="0"/>
              <a:t>20/12/2024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3113590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29C7529-C55A-4FFA-AF54-23A3D92AE5B3}" type="datetimeFigureOut">
              <a:rPr lang="en-GB" smtClean="0"/>
              <a:t>20/12/2024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408089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229C7529-C55A-4FFA-AF54-23A3D92AE5B3}" type="datetimeFigureOut">
              <a:rPr lang="en-GB" smtClean="0"/>
              <a:t>20/12/2024</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5E462980-EB95-4570-8D78-956AE42C4A2B}" type="slidenum">
              <a:rPr lang="en-GB" smtClean="0"/>
              <a:t>‹#›</a:t>
            </a:fld>
            <a:endParaRPr lang="en-GB"/>
          </a:p>
        </p:txBody>
      </p:sp>
    </p:spTree>
    <p:extLst>
      <p:ext uri="{BB962C8B-B14F-4D97-AF65-F5344CB8AC3E}">
        <p14:creationId xmlns:p14="http://schemas.microsoft.com/office/powerpoint/2010/main" val="42433894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16.png"/><Relationship Id="rId5" Type="http://schemas.openxmlformats.org/officeDocument/2006/relationships/image" Target="../media/image10.jpeg"/><Relationship Id="rId10" Type="http://schemas.openxmlformats.org/officeDocument/2006/relationships/image" Target="../media/image15.png"/><Relationship Id="rId4" Type="http://schemas.openxmlformats.org/officeDocument/2006/relationships/image" Target="../media/image9.jpeg"/><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ome">
            <a:extLst>
              <a:ext uri="{FF2B5EF4-FFF2-40B4-BE49-F238E27FC236}">
                <a16:creationId xmlns:a16="http://schemas.microsoft.com/office/drawing/2014/main" id="{F616EA83-3BE1-404A-9046-B53CDA07DA2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63521" y="294791"/>
            <a:ext cx="863173" cy="775057"/>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2"/>
          <p:cNvSpPr txBox="1">
            <a:spLocks noChangeArrowheads="1"/>
          </p:cNvSpPr>
          <p:nvPr/>
        </p:nvSpPr>
        <p:spPr bwMode="auto">
          <a:xfrm>
            <a:off x="331305" y="228391"/>
            <a:ext cx="6246882" cy="1507644"/>
          </a:xfrm>
          <a:prstGeom prst="rect">
            <a:avLst/>
          </a:prstGeom>
          <a:noFill/>
          <a:ln w="28575" algn="ctr">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algn="ctr" defTabSz="914400" eaLnBrk="0" fontAlgn="base" hangingPunct="0">
              <a:spcBef>
                <a:spcPct val="0"/>
              </a:spcBef>
              <a:spcAft>
                <a:spcPts val="100"/>
              </a:spcAft>
            </a:pPr>
            <a:r>
              <a:rPr lang="en-GB" altLang="en-US" sz="4000" b="1" dirty="0">
                <a:solidFill>
                  <a:srgbClr val="000000"/>
                </a:solidFill>
                <a:latin typeface="Calibri"/>
                <a:cs typeface="Calibri"/>
              </a:rPr>
              <a:t>Reception</a:t>
            </a:r>
            <a:r>
              <a:rPr kumimoji="0" lang="en-GB" altLang="en-US" sz="4000" b="1" i="0" u="none" strike="noStrike" cap="none" normalizeH="0" baseline="0" dirty="0">
                <a:ln>
                  <a:noFill/>
                </a:ln>
                <a:solidFill>
                  <a:srgbClr val="000000"/>
                </a:solidFill>
                <a:effectLst/>
                <a:latin typeface="Calibri"/>
                <a:cs typeface="Calibri"/>
              </a:rPr>
              <a:t> Newsletter</a:t>
            </a:r>
          </a:p>
          <a:p>
            <a:pPr algn="ctr" defTabSz="914400" eaLnBrk="0" fontAlgn="base" hangingPunct="0">
              <a:spcBef>
                <a:spcPct val="0"/>
              </a:spcBef>
              <a:spcAft>
                <a:spcPts val="100"/>
              </a:spcAft>
            </a:pPr>
            <a:endParaRPr kumimoji="0" lang="en-GB" altLang="en-US" sz="800" b="1" i="0" u="none" strike="noStrike" cap="none" normalizeH="0" baseline="0">
              <a:ln>
                <a:noFill/>
              </a:ln>
              <a:solidFill>
                <a:srgbClr val="000000"/>
              </a:solidFill>
              <a:effectLst/>
              <a:latin typeface="Calibri"/>
              <a:cs typeface="Calibri"/>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3200" b="1" i="0" u="none" strike="noStrike" cap="none" normalizeH="0" baseline="0" dirty="0">
                <a:ln>
                  <a:noFill/>
                </a:ln>
                <a:solidFill>
                  <a:srgbClr val="000000"/>
                </a:solidFill>
                <a:effectLst/>
                <a:latin typeface="Calibri"/>
                <a:ea typeface="Calibri"/>
                <a:cs typeface="Calibri"/>
              </a:rPr>
              <a:t>  Spring 1 – 2024/25</a:t>
            </a:r>
            <a:endParaRPr kumimoji="0" lang="en-US" altLang="en-US" sz="3200" b="0" i="0" u="none" strike="noStrike" cap="none" normalizeH="0" baseline="0" dirty="0">
              <a:ln>
                <a:noFill/>
              </a:ln>
              <a:solidFill>
                <a:schemeClr val="tx1"/>
              </a:solidFill>
              <a:effectLst/>
              <a:latin typeface="Calibri"/>
              <a:ea typeface="Calibri"/>
              <a:cs typeface="Calibri"/>
            </a:endParaRPr>
          </a:p>
        </p:txBody>
      </p:sp>
      <p:sp>
        <p:nvSpPr>
          <p:cNvPr id="7" name="Text Box 4"/>
          <p:cNvSpPr txBox="1">
            <a:spLocks noChangeArrowheads="1"/>
          </p:cNvSpPr>
          <p:nvPr/>
        </p:nvSpPr>
        <p:spPr bwMode="auto">
          <a:xfrm>
            <a:off x="331305" y="1953177"/>
            <a:ext cx="3097695" cy="2279376"/>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algn="ctr" defTabSz="914400" eaLnBrk="0" fontAlgn="base" hangingPunct="0">
              <a:spcBef>
                <a:spcPct val="0"/>
              </a:spcBef>
              <a:spcAft>
                <a:spcPct val="0"/>
              </a:spcAft>
            </a:pPr>
            <a:r>
              <a:rPr lang="en-GB" altLang="en-US" sz="1600" b="1" u="sng" dirty="0">
                <a:solidFill>
                  <a:srgbClr val="000000"/>
                </a:solidFill>
                <a:latin typeface="Calibri"/>
                <a:ea typeface="Calibri"/>
                <a:cs typeface="Calibri"/>
              </a:rPr>
              <a:t>Notices and Reminders</a:t>
            </a:r>
          </a:p>
          <a:p>
            <a:pPr defTabSz="914400">
              <a:spcBef>
                <a:spcPct val="0"/>
              </a:spcBef>
              <a:spcAft>
                <a:spcPct val="0"/>
              </a:spcAft>
            </a:pPr>
            <a:endParaRPr lang="en-GB" altLang="en-US" sz="1600" b="1" u="sng" dirty="0">
              <a:solidFill>
                <a:srgbClr val="000000"/>
              </a:solidFill>
              <a:latin typeface="Calibri" panose="020F0502020204030204" pitchFamily="34" charset="0"/>
              <a:ea typeface="Calibri"/>
              <a:cs typeface="Calibri"/>
            </a:endParaRPr>
          </a:p>
          <a:p>
            <a:pPr defTabSz="914400">
              <a:spcBef>
                <a:spcPct val="0"/>
              </a:spcBef>
              <a:spcAft>
                <a:spcPct val="0"/>
              </a:spcAft>
            </a:pPr>
            <a:r>
              <a:rPr lang="en-GB" altLang="en-US" sz="1200" dirty="0">
                <a:solidFill>
                  <a:srgbClr val="000000"/>
                </a:solidFill>
                <a:latin typeface="Calibri"/>
                <a:cs typeface="Calibri"/>
              </a:rPr>
              <a:t>Our PE day will be on a Friday - the children should come to school in their PE kit.</a:t>
            </a:r>
          </a:p>
          <a:p>
            <a:pPr defTabSz="914400">
              <a:spcBef>
                <a:spcPct val="0"/>
              </a:spcBef>
              <a:spcAft>
                <a:spcPct val="0"/>
              </a:spcAft>
            </a:pPr>
            <a:r>
              <a:rPr lang="en-GB" altLang="en-US" sz="1200" dirty="0">
                <a:solidFill>
                  <a:srgbClr val="000000"/>
                </a:solidFill>
                <a:latin typeface="Calibri"/>
                <a:cs typeface="Calibri"/>
              </a:rPr>
              <a:t> </a:t>
            </a:r>
          </a:p>
          <a:p>
            <a:pPr defTabSz="914400">
              <a:spcBef>
                <a:spcPct val="0"/>
              </a:spcBef>
              <a:spcAft>
                <a:spcPct val="0"/>
              </a:spcAft>
            </a:pPr>
            <a:r>
              <a:rPr lang="en-GB" altLang="en-US" sz="1200" dirty="0">
                <a:solidFill>
                  <a:srgbClr val="000000"/>
                </a:solidFill>
                <a:latin typeface="Calibri"/>
                <a:cs typeface="Calibri"/>
              </a:rPr>
              <a:t>Book change day is on a Friday. Ensure the reading record in brought in on this day.</a:t>
            </a:r>
          </a:p>
          <a:p>
            <a:pPr algn="ctr" defTabSz="914400">
              <a:spcBef>
                <a:spcPct val="0"/>
              </a:spcBef>
              <a:spcAft>
                <a:spcPct val="0"/>
              </a:spcAft>
            </a:pPr>
            <a:endParaRPr lang="en-GB" altLang="en-US" sz="1600" dirty="0">
              <a:solidFill>
                <a:srgbClr val="000000"/>
              </a:solidFill>
              <a:latin typeface="Calibri" panose="020F0502020204030204" pitchFamily="34" charset="0"/>
              <a:ea typeface="Calibri"/>
              <a:cs typeface="Calibri"/>
            </a:endParaRPr>
          </a:p>
        </p:txBody>
      </p:sp>
      <p:sp>
        <p:nvSpPr>
          <p:cNvPr id="8" name="Text Box 5"/>
          <p:cNvSpPr txBox="1">
            <a:spLocks noChangeArrowheads="1"/>
          </p:cNvSpPr>
          <p:nvPr/>
        </p:nvSpPr>
        <p:spPr bwMode="auto">
          <a:xfrm>
            <a:off x="331305" y="4399723"/>
            <a:ext cx="3087756" cy="2479542"/>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GB" altLang="en-US" sz="1600" b="1" u="sng" dirty="0">
                <a:solidFill>
                  <a:srgbClr val="000000"/>
                </a:solidFill>
                <a:latin typeface="Calibri"/>
                <a:ea typeface="Calibri"/>
                <a:cs typeface="Calibri"/>
              </a:rPr>
              <a:t>Communication and Language</a:t>
            </a:r>
          </a:p>
          <a:p>
            <a:pPr algn="just" defTabSz="914400">
              <a:spcBef>
                <a:spcPct val="0"/>
              </a:spcBef>
              <a:spcAft>
                <a:spcPct val="0"/>
              </a:spcAft>
            </a:pPr>
            <a:r>
              <a:rPr lang="en-GB" altLang="en-US" sz="1200" dirty="0">
                <a:solidFill>
                  <a:srgbClr val="000000"/>
                </a:solidFill>
                <a:latin typeface="Calibri"/>
                <a:ea typeface="Calibri"/>
                <a:cs typeface="Calibri"/>
              </a:rPr>
              <a:t>The children are learning how to answer a range of who, when, how questions. They are learning how to pose their own questions about the texts and the topics they are learning about. They are learning how to extend their sentences using words such as because to add more detail to what they are saying. Through 'Show and Tell', the children are developing their confidence to speak in front of their class. </a:t>
            </a:r>
          </a:p>
          <a:p>
            <a:pPr algn="just" defTabSz="914400">
              <a:spcBef>
                <a:spcPct val="0"/>
              </a:spcBef>
              <a:spcAft>
                <a:spcPct val="0"/>
              </a:spcAft>
            </a:pPr>
            <a:endParaRPr lang="en-GB" altLang="en-US" sz="1200" dirty="0">
              <a:solidFill>
                <a:srgbClr val="000000"/>
              </a:solidFill>
              <a:latin typeface="Calibri" panose="020F0502020204030204" pitchFamily="34" charset="0"/>
              <a:ea typeface="Calibri"/>
              <a:cs typeface="Calibri"/>
            </a:endParaRPr>
          </a:p>
        </p:txBody>
      </p:sp>
      <p:sp>
        <p:nvSpPr>
          <p:cNvPr id="9" name="Text Box 6"/>
          <p:cNvSpPr txBox="1">
            <a:spLocks noChangeArrowheads="1"/>
          </p:cNvSpPr>
          <p:nvPr/>
        </p:nvSpPr>
        <p:spPr bwMode="auto">
          <a:xfrm>
            <a:off x="331305" y="7046434"/>
            <a:ext cx="3087756" cy="2564773"/>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1" i="0" u="sng" strike="noStrike" cap="none" normalizeH="0" baseline="0" dirty="0">
                <a:ln>
                  <a:noFill/>
                </a:ln>
                <a:solidFill>
                  <a:srgbClr val="000000"/>
                </a:solidFill>
                <a:effectLst/>
                <a:latin typeface="Calibri"/>
                <a:cs typeface="Calibri"/>
              </a:rPr>
              <a:t>Physical Development</a:t>
            </a:r>
          </a:p>
          <a:p>
            <a:pPr defTabSz="914400">
              <a:spcBef>
                <a:spcPct val="0"/>
              </a:spcBef>
              <a:spcAft>
                <a:spcPct val="0"/>
              </a:spcAft>
            </a:pPr>
            <a:r>
              <a:rPr lang="en-US" altLang="en-US" sz="1200" dirty="0">
                <a:latin typeface="Calibri"/>
                <a:ea typeface="Calibri"/>
                <a:cs typeface="Arial"/>
              </a:rPr>
              <a:t>In gross motor this half term, the children are learning how to throw an object and the best way to catch an object. This will incorporate the throwing and catching of bean bags before moving onto balls. They will use these skills to </a:t>
            </a:r>
            <a:r>
              <a:rPr lang="en-US" altLang="en-US" sz="1200" err="1">
                <a:latin typeface="Calibri"/>
                <a:ea typeface="Calibri"/>
                <a:cs typeface="Arial"/>
              </a:rPr>
              <a:t>practise</a:t>
            </a:r>
            <a:r>
              <a:rPr lang="en-US" altLang="en-US" sz="1200" dirty="0">
                <a:latin typeface="Calibri"/>
                <a:ea typeface="Calibri"/>
                <a:cs typeface="Arial"/>
              </a:rPr>
              <a:t> throwing and catching with a partner.</a:t>
            </a:r>
          </a:p>
          <a:p>
            <a:pPr defTabSz="914400">
              <a:spcBef>
                <a:spcPct val="0"/>
              </a:spcBef>
              <a:spcAft>
                <a:spcPct val="0"/>
              </a:spcAft>
            </a:pPr>
            <a:endParaRPr lang="en-US" altLang="en-US" sz="1200" dirty="0">
              <a:latin typeface="Calibri"/>
              <a:ea typeface="Calibri"/>
              <a:cs typeface="Arial"/>
            </a:endParaRPr>
          </a:p>
          <a:p>
            <a:pPr defTabSz="914400">
              <a:spcBef>
                <a:spcPct val="0"/>
              </a:spcBef>
              <a:spcAft>
                <a:spcPct val="0"/>
              </a:spcAft>
            </a:pPr>
            <a:endParaRPr lang="en-US" altLang="en-US" sz="1200" dirty="0">
              <a:latin typeface="Calibri"/>
              <a:ea typeface="Calibri"/>
              <a:cs typeface="Arial"/>
            </a:endParaRPr>
          </a:p>
        </p:txBody>
      </p:sp>
      <p:pic>
        <p:nvPicPr>
          <p:cNvPr id="2" name="Picture 1" descr="Kids Talking Stock Illustrations ...">
            <a:extLst>
              <a:ext uri="{FF2B5EF4-FFF2-40B4-BE49-F238E27FC236}">
                <a16:creationId xmlns:a16="http://schemas.microsoft.com/office/drawing/2014/main" id="{F2FDC07E-8ED5-53C5-F4E6-50010ED32DB2}"/>
              </a:ext>
            </a:extLst>
          </p:cNvPr>
          <p:cNvPicPr>
            <a:picLocks noChangeAspect="1"/>
          </p:cNvPicPr>
          <p:nvPr/>
        </p:nvPicPr>
        <p:blipFill>
          <a:blip r:embed="rId3"/>
          <a:stretch>
            <a:fillRect/>
          </a:stretch>
        </p:blipFill>
        <p:spPr>
          <a:xfrm>
            <a:off x="2445808" y="6147274"/>
            <a:ext cx="812283" cy="673100"/>
          </a:xfrm>
          <a:prstGeom prst="rect">
            <a:avLst/>
          </a:prstGeom>
        </p:spPr>
      </p:pic>
      <p:sp>
        <p:nvSpPr>
          <p:cNvPr id="11" name="Text Box 8"/>
          <p:cNvSpPr txBox="1">
            <a:spLocks noChangeArrowheads="1"/>
          </p:cNvSpPr>
          <p:nvPr/>
        </p:nvSpPr>
        <p:spPr bwMode="auto">
          <a:xfrm>
            <a:off x="3629508" y="1953177"/>
            <a:ext cx="2948679" cy="4926087"/>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algn="ctr" defTabSz="914400" eaLnBrk="0" fontAlgn="base" hangingPunct="0">
              <a:spcBef>
                <a:spcPct val="0"/>
              </a:spcBef>
              <a:spcAft>
                <a:spcPct val="0"/>
              </a:spcAft>
            </a:pPr>
            <a:r>
              <a:rPr lang="en-GB" altLang="en-US" sz="1600" b="1" u="sng" dirty="0">
                <a:solidFill>
                  <a:srgbClr val="000000"/>
                </a:solidFill>
                <a:latin typeface="Calibri"/>
                <a:ea typeface="Calibri"/>
                <a:cs typeface="Calibri"/>
              </a:rPr>
              <a:t>Key dates </a:t>
            </a:r>
          </a:p>
          <a:p>
            <a:pPr marL="0" marR="0" lvl="0" indent="0" defTabSz="914400" rtl="0" eaLnBrk="0" fontAlgn="base" latinLnBrk="0" hangingPunct="0">
              <a:lnSpc>
                <a:spcPct val="100000"/>
              </a:lnSpc>
              <a:spcBef>
                <a:spcPct val="0"/>
              </a:spcBef>
              <a:spcAft>
                <a:spcPct val="0"/>
              </a:spcAft>
              <a:buClrTx/>
              <a:buSzTx/>
              <a:buFontTx/>
              <a:buNone/>
              <a:tabLst/>
            </a:pPr>
            <a:endParaRPr kumimoji="0" lang="en-GB" altLang="en-US" sz="1600" b="1" i="0" u="sng" strike="noStrike" cap="none" normalizeH="0" baseline="0">
              <a:ln>
                <a:noFill/>
              </a:ln>
              <a:solidFill>
                <a:srgbClr val="FF0000"/>
              </a:solidFill>
              <a:effectLst/>
              <a:latin typeface="Calibri" panose="020F0502020204030204" pitchFamily="34" charset="0"/>
            </a:endParaRPr>
          </a:p>
          <a:p>
            <a:pPr defTabSz="914400">
              <a:spcBef>
                <a:spcPct val="0"/>
              </a:spcBef>
              <a:spcAft>
                <a:spcPct val="0"/>
              </a:spcAft>
            </a:pPr>
            <a:r>
              <a:rPr lang="en-GB" altLang="en-US" sz="1600" dirty="0">
                <a:latin typeface="Calibri"/>
                <a:ea typeface="Calibri"/>
                <a:cs typeface="Calibri"/>
              </a:rPr>
              <a:t>Friday 17 January – INSET day</a:t>
            </a:r>
            <a:endParaRPr lang="en-GB" altLang="en-US" sz="1600" strike="noStrike" cap="none" normalizeH="0" baseline="0">
              <a:ln>
                <a:noFill/>
              </a:ln>
              <a:effectLst/>
              <a:latin typeface="Calibri" panose="020F0502020204030204" pitchFamily="34" charset="0"/>
              <a:ea typeface="Calibri"/>
              <a:cs typeface="Calibri" panose="020F0502020204030204" pitchFamily="34" charset="0"/>
            </a:endParaRPr>
          </a:p>
          <a:p>
            <a:pPr marR="0" lvl="0" defTabSz="914400">
              <a:lnSpc>
                <a:spcPct val="100000"/>
              </a:lnSpc>
              <a:spcBef>
                <a:spcPct val="0"/>
              </a:spcBef>
              <a:spcAft>
                <a:spcPct val="0"/>
              </a:spcAft>
              <a:buClrTx/>
              <a:buSzTx/>
              <a:tabLst/>
            </a:pPr>
            <a:endParaRPr lang="en-GB" altLang="en-US" sz="1600"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endParaRPr>
          </a:p>
          <a:p>
            <a:pPr defTabSz="914400">
              <a:spcBef>
                <a:spcPct val="0"/>
              </a:spcBef>
              <a:spcAft>
                <a:spcPct val="0"/>
              </a:spcAft>
            </a:pPr>
            <a:r>
              <a:rPr lang="en-GB" altLang="en-US" sz="1600" dirty="0">
                <a:latin typeface="Calibri"/>
                <a:ea typeface="Calibri"/>
                <a:cs typeface="Calibri"/>
              </a:rPr>
              <a:t>Friday 14 February – last day of Spring 1</a:t>
            </a:r>
            <a:endParaRPr lang="en-GB" altLang="en-US" sz="1600" b="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endParaRPr>
          </a:p>
          <a:p>
            <a:pPr defTabSz="914400">
              <a:spcBef>
                <a:spcPct val="0"/>
              </a:spcBef>
              <a:spcAft>
                <a:spcPct val="0"/>
              </a:spcAft>
            </a:pPr>
            <a:endParaRPr lang="en-GB" altLang="en-US" sz="16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gn="r" defTabSz="914400" eaLnBrk="0" fontAlgn="base" hangingPunct="0">
              <a:spcBef>
                <a:spcPct val="0"/>
              </a:spcBef>
              <a:spcAft>
                <a:spcPct val="0"/>
              </a:spcAft>
            </a:pPr>
            <a:endParaRPr lang="en-GB" altLang="en-US" sz="1100" i="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gn="r" defTabSz="914400" eaLnBrk="0" fontAlgn="base" hangingPunct="0">
              <a:spcBef>
                <a:spcPct val="0"/>
              </a:spcBef>
              <a:spcAft>
                <a:spcPct val="0"/>
              </a:spcAft>
            </a:pPr>
            <a:endParaRPr lang="en-GB" altLang="en-US" sz="1100" i="1">
              <a:solidFill>
                <a:srgbClr val="FF0000"/>
              </a:solidFill>
              <a:latin typeface="Calibri" panose="020F0502020204030204" pitchFamily="34" charset="0"/>
              <a:ea typeface="Calibri" panose="020F0502020204030204" pitchFamily="34" charset="0"/>
              <a:cs typeface="Calibri" panose="020F0502020204030204" pitchFamily="34" charset="0"/>
            </a:endParaRPr>
          </a:p>
          <a:p>
            <a:pPr defTabSz="914400" eaLnBrk="0" fontAlgn="base" hangingPunct="0">
              <a:spcBef>
                <a:spcPct val="0"/>
              </a:spcBef>
              <a:spcAft>
                <a:spcPct val="0"/>
              </a:spcAft>
            </a:pPr>
            <a:endParaRPr lang="en-US" altLang="en-US">
              <a:solidFill>
                <a:srgbClr val="000000"/>
              </a:solidFill>
              <a:latin typeface="Arial" panose="020B0604020202020204" pitchFamily="34" charset="0"/>
              <a:cs typeface="Arial" panose="020B0604020202020204" pitchFamily="34" charset="0"/>
            </a:endParaRPr>
          </a:p>
        </p:txBody>
      </p:sp>
      <p:sp>
        <p:nvSpPr>
          <p:cNvPr id="18" name="Text Box 6">
            <a:extLst>
              <a:ext uri="{FF2B5EF4-FFF2-40B4-BE49-F238E27FC236}">
                <a16:creationId xmlns:a16="http://schemas.microsoft.com/office/drawing/2014/main" id="{42312879-B70A-4232-A0EA-86BA7D473627}"/>
              </a:ext>
            </a:extLst>
          </p:cNvPr>
          <p:cNvSpPr txBox="1">
            <a:spLocks noChangeArrowheads="1"/>
          </p:cNvSpPr>
          <p:nvPr/>
        </p:nvSpPr>
        <p:spPr bwMode="auto">
          <a:xfrm>
            <a:off x="3629508" y="7046434"/>
            <a:ext cx="2948679" cy="2564773"/>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lvl="0" algn="ctr" defTabSz="914400" eaLnBrk="0" fontAlgn="base" hangingPunct="0">
              <a:spcBef>
                <a:spcPct val="0"/>
              </a:spcBef>
              <a:spcAft>
                <a:spcPct val="0"/>
              </a:spcAft>
            </a:pPr>
            <a:r>
              <a:rPr lang="en-US" altLang="en-US" sz="1600" b="1" u="sng" dirty="0">
                <a:solidFill>
                  <a:srgbClr val="000000"/>
                </a:solidFill>
                <a:cs typeface="Calibri"/>
              </a:rPr>
              <a:t>Personal, Social and Emotional Development</a:t>
            </a:r>
          </a:p>
          <a:p>
            <a:pPr algn="just" defTabSz="914400">
              <a:spcBef>
                <a:spcPct val="0"/>
              </a:spcBef>
              <a:spcAft>
                <a:spcPct val="0"/>
              </a:spcAft>
            </a:pPr>
            <a:r>
              <a:rPr lang="en-US" altLang="en-US" sz="1200" dirty="0">
                <a:solidFill>
                  <a:srgbClr val="000000"/>
                </a:solidFill>
                <a:ea typeface="Calibri"/>
                <a:cs typeface="Calibri"/>
              </a:rPr>
              <a:t>The children are thinking about rules, why they are needed and how they help them during their day.  The children are exploring the concepts of right and wrong, and they are turn taking and sharing with their friends. They will also learn the importance of resilience and persevering in learning and more widely.  </a:t>
            </a:r>
          </a:p>
        </p:txBody>
      </p:sp>
      <p:pic>
        <p:nvPicPr>
          <p:cNvPr id="3" name="Picture 2" descr="A group of colorful pillows&#10;&#10;Description automatically generated">
            <a:extLst>
              <a:ext uri="{FF2B5EF4-FFF2-40B4-BE49-F238E27FC236}">
                <a16:creationId xmlns:a16="http://schemas.microsoft.com/office/drawing/2014/main" id="{89B674A9-8CCE-3398-0609-24B55E229236}"/>
              </a:ext>
            </a:extLst>
          </p:cNvPr>
          <p:cNvPicPr>
            <a:picLocks noChangeAspect="1"/>
          </p:cNvPicPr>
          <p:nvPr/>
        </p:nvPicPr>
        <p:blipFill>
          <a:blip r:embed="rId4"/>
          <a:stretch>
            <a:fillRect/>
          </a:stretch>
        </p:blipFill>
        <p:spPr>
          <a:xfrm>
            <a:off x="597453" y="8576628"/>
            <a:ext cx="844061" cy="859155"/>
          </a:xfrm>
          <a:prstGeom prst="rect">
            <a:avLst/>
          </a:prstGeom>
        </p:spPr>
      </p:pic>
      <p:pic>
        <p:nvPicPr>
          <p:cNvPr id="4" name="Picture 3" descr="A group of balls in different colors&#10;&#10;Description automatically generated">
            <a:extLst>
              <a:ext uri="{FF2B5EF4-FFF2-40B4-BE49-F238E27FC236}">
                <a16:creationId xmlns:a16="http://schemas.microsoft.com/office/drawing/2014/main" id="{01E0A7C8-B95C-0E45-8A9C-B7986F04C837}"/>
              </a:ext>
            </a:extLst>
          </p:cNvPr>
          <p:cNvPicPr>
            <a:picLocks noChangeAspect="1"/>
          </p:cNvPicPr>
          <p:nvPr/>
        </p:nvPicPr>
        <p:blipFill>
          <a:blip r:embed="rId5"/>
          <a:stretch>
            <a:fillRect/>
          </a:stretch>
        </p:blipFill>
        <p:spPr>
          <a:xfrm>
            <a:off x="1918525" y="8585200"/>
            <a:ext cx="1077324" cy="858520"/>
          </a:xfrm>
          <a:prstGeom prst="rect">
            <a:avLst/>
          </a:prstGeom>
        </p:spPr>
      </p:pic>
      <p:pic>
        <p:nvPicPr>
          <p:cNvPr id="5" name="Picture 4" descr="A cartoon of a child and child holding up a check mark and a red x&#10;&#10;Description automatically generated">
            <a:extLst>
              <a:ext uri="{FF2B5EF4-FFF2-40B4-BE49-F238E27FC236}">
                <a16:creationId xmlns:a16="http://schemas.microsoft.com/office/drawing/2014/main" id="{064721B2-5048-7B49-8CE2-7DD9AAE68CB4}"/>
              </a:ext>
            </a:extLst>
          </p:cNvPr>
          <p:cNvPicPr>
            <a:picLocks noChangeAspect="1"/>
          </p:cNvPicPr>
          <p:nvPr/>
        </p:nvPicPr>
        <p:blipFill>
          <a:blip r:embed="rId6"/>
          <a:stretch>
            <a:fillRect/>
          </a:stretch>
        </p:blipFill>
        <p:spPr>
          <a:xfrm>
            <a:off x="5391877" y="8937617"/>
            <a:ext cx="586013" cy="635635"/>
          </a:xfrm>
          <a:prstGeom prst="rect">
            <a:avLst/>
          </a:prstGeom>
        </p:spPr>
      </p:pic>
      <p:pic>
        <p:nvPicPr>
          <p:cNvPr id="10" name="Picture 9" descr="A logo for a primary age school&#10;&#10;Description automatically generated">
            <a:extLst>
              <a:ext uri="{FF2B5EF4-FFF2-40B4-BE49-F238E27FC236}">
                <a16:creationId xmlns:a16="http://schemas.microsoft.com/office/drawing/2014/main" id="{4734945C-82DA-4658-6806-D8E6D0EAFD26}"/>
              </a:ext>
            </a:extLst>
          </p:cNvPr>
          <p:cNvPicPr>
            <a:picLocks noChangeAspect="1"/>
          </p:cNvPicPr>
          <p:nvPr/>
        </p:nvPicPr>
        <p:blipFill>
          <a:blip r:embed="rId7"/>
          <a:stretch>
            <a:fillRect/>
          </a:stretch>
        </p:blipFill>
        <p:spPr>
          <a:xfrm>
            <a:off x="328471" y="810212"/>
            <a:ext cx="1741791" cy="771265"/>
          </a:xfrm>
          <a:prstGeom prst="rect">
            <a:avLst/>
          </a:prstGeom>
        </p:spPr>
      </p:pic>
    </p:spTree>
    <p:extLst>
      <p:ext uri="{BB962C8B-B14F-4D97-AF65-F5344CB8AC3E}">
        <p14:creationId xmlns:p14="http://schemas.microsoft.com/office/powerpoint/2010/main" val="3486222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5"/>
          <p:cNvSpPr txBox="1">
            <a:spLocks noChangeArrowheads="1"/>
          </p:cNvSpPr>
          <p:nvPr/>
        </p:nvSpPr>
        <p:spPr bwMode="auto">
          <a:xfrm>
            <a:off x="3556205" y="3508256"/>
            <a:ext cx="2973111" cy="2889487"/>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1" i="0" u="sng" strike="noStrike" cap="none" normalizeH="0" baseline="0" dirty="0">
                <a:ln>
                  <a:noFill/>
                </a:ln>
                <a:solidFill>
                  <a:srgbClr val="000000"/>
                </a:solidFill>
                <a:effectLst/>
                <a:latin typeface="Calibri"/>
                <a:cs typeface="Calibri"/>
              </a:rPr>
              <a:t>Expressive Arts and Design</a:t>
            </a:r>
            <a:endParaRPr lang="en-US" dirty="0">
              <a:ea typeface="Calibri" panose="020F0502020204030204"/>
              <a:cs typeface="Calibri" panose="020F0502020204030204"/>
            </a:endParaRPr>
          </a:p>
          <a:p>
            <a:pPr algn="just" defTabSz="914400">
              <a:spcBef>
                <a:spcPct val="0"/>
              </a:spcBef>
              <a:spcAft>
                <a:spcPct val="0"/>
              </a:spcAft>
            </a:pPr>
            <a:r>
              <a:rPr lang="en-GB" sz="1200" dirty="0">
                <a:latin typeface="Calibri"/>
                <a:ea typeface="Calibri"/>
                <a:cs typeface="Calibri"/>
              </a:rPr>
              <a:t>In expressive art and design the children are exploring percussion instruments. The children are focussing on percussion instruments, exploring the sounds they make and beginning to create musical patterns using untuned instruments.</a:t>
            </a:r>
            <a:endParaRPr lang="en-GB" dirty="0" err="1">
              <a:latin typeface="Calibri"/>
              <a:ea typeface="Calibri"/>
              <a:cs typeface="Calibri"/>
            </a:endParaRPr>
          </a:p>
          <a:p>
            <a:pPr algn="just" defTabSz="914400">
              <a:spcBef>
                <a:spcPct val="0"/>
              </a:spcBef>
              <a:spcAft>
                <a:spcPct val="0"/>
              </a:spcAft>
            </a:pPr>
            <a:r>
              <a:rPr lang="en-GB" sz="1200" dirty="0">
                <a:latin typeface="Calibri" panose="020F0502020204030204"/>
                <a:ea typeface="Calibri"/>
                <a:cs typeface="Calibri"/>
              </a:rPr>
              <a:t>The children are learning more about materials and their uses. They are exploring creating using a range of materials and joining techniques.</a:t>
            </a:r>
          </a:p>
          <a:p>
            <a:pPr defTabSz="914400">
              <a:spcBef>
                <a:spcPct val="0"/>
              </a:spcBef>
              <a:spcAft>
                <a:spcPct val="0"/>
              </a:spcAft>
            </a:pPr>
            <a:endParaRPr lang="en-US" altLang="en-US" sz="1200">
              <a:latin typeface="Arial" panose="020B0604020202020204" pitchFamily="34" charset="0"/>
              <a:ea typeface="Calibri"/>
              <a:cs typeface="Arial"/>
            </a:endParaRPr>
          </a:p>
        </p:txBody>
      </p:sp>
      <p:sp>
        <p:nvSpPr>
          <p:cNvPr id="8" name="Text Box 6"/>
          <p:cNvSpPr txBox="1">
            <a:spLocks noChangeArrowheads="1"/>
          </p:cNvSpPr>
          <p:nvPr/>
        </p:nvSpPr>
        <p:spPr bwMode="auto">
          <a:xfrm>
            <a:off x="297069" y="6743770"/>
            <a:ext cx="3080163" cy="2889488"/>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1" i="0" u="sng" strike="noStrike" cap="none" normalizeH="0" baseline="0" dirty="0">
                <a:ln>
                  <a:noFill/>
                </a:ln>
                <a:solidFill>
                  <a:srgbClr val="000000"/>
                </a:solidFill>
                <a:effectLst/>
                <a:latin typeface="Calibri"/>
                <a:cs typeface="Calibri"/>
              </a:rPr>
              <a:t>Homework</a:t>
            </a:r>
          </a:p>
          <a:p>
            <a:pPr algn="just" defTabSz="914400">
              <a:spcBef>
                <a:spcPct val="0"/>
              </a:spcBef>
              <a:spcAft>
                <a:spcPct val="0"/>
              </a:spcAft>
            </a:pPr>
            <a:r>
              <a:rPr lang="en-GB" sz="1400" dirty="0">
                <a:solidFill>
                  <a:srgbClr val="000000"/>
                </a:solidFill>
                <a:ea typeface="+mn-lt"/>
                <a:cs typeface="+mn-lt"/>
              </a:rPr>
              <a:t>Please continue to read with your child five times a week. You will receive a handout in your child’s bag with phonemes we have been teaching and reviewing.</a:t>
            </a:r>
            <a:endParaRPr lang="en-GB" sz="1400" dirty="0">
              <a:ea typeface="Calibri"/>
              <a:cs typeface="Calibri"/>
            </a:endParaRPr>
          </a:p>
          <a:p>
            <a:pPr algn="ctr" defTabSz="914400"/>
            <a:endParaRPr lang="en-GB" dirty="0">
              <a:solidFill>
                <a:srgbClr val="000000"/>
              </a:solidFill>
              <a:latin typeface="Calibri" panose="020F0502020204030204" pitchFamily="34" charset="0"/>
              <a:ea typeface="Calibri" panose="020F0502020204030204" pitchFamily="34" charset="0"/>
              <a:cs typeface="Calibri"/>
            </a:endParaRPr>
          </a:p>
          <a:p>
            <a:pPr algn="ctr" defTabSz="914400">
              <a:spcBef>
                <a:spcPct val="0"/>
              </a:spcBef>
              <a:spcAft>
                <a:spcPct val="0"/>
              </a:spcAft>
            </a:pPr>
            <a:endParaRPr lang="en-GB" altLang="en-US" sz="1600" b="1" u="sng">
              <a:solidFill>
                <a:srgbClr val="000000"/>
              </a:solidFill>
              <a:latin typeface="Calibri" panose="020F0502020204030204" pitchFamily="34" charset="0"/>
              <a:ea typeface="Calibri" panose="020F0502020204030204" pitchFamily="34" charset="0"/>
              <a:cs typeface="Calibri"/>
            </a:endParaRPr>
          </a:p>
          <a:p>
            <a:pPr algn="ctr" defTabSz="914400">
              <a:spcBef>
                <a:spcPct val="0"/>
              </a:spcBef>
              <a:spcAft>
                <a:spcPct val="0"/>
              </a:spcAft>
            </a:pPr>
            <a:endParaRPr lang="en-GB" altLang="en-US" sz="1600" b="1" u="sng">
              <a:solidFill>
                <a:srgbClr val="000000"/>
              </a:solidFill>
              <a:latin typeface="Calibri" panose="020F0502020204030204" pitchFamily="34" charset="0"/>
              <a:ea typeface="Calibri" panose="020F0502020204030204" pitchFamily="34" charset="0"/>
              <a:cs typeface="Calibri"/>
            </a:endParaRPr>
          </a:p>
        </p:txBody>
      </p:sp>
      <p:sp>
        <p:nvSpPr>
          <p:cNvPr id="9" name="Text Box 7"/>
          <p:cNvSpPr txBox="1">
            <a:spLocks noChangeArrowheads="1"/>
          </p:cNvSpPr>
          <p:nvPr/>
        </p:nvSpPr>
        <p:spPr bwMode="auto">
          <a:xfrm>
            <a:off x="3666597" y="6743771"/>
            <a:ext cx="2973111" cy="2889488"/>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algn="ctr" defTabSz="914400" eaLnBrk="0" fontAlgn="base" hangingPunct="0">
              <a:spcBef>
                <a:spcPct val="0"/>
              </a:spcBef>
              <a:spcAft>
                <a:spcPct val="0"/>
              </a:spcAft>
            </a:pPr>
            <a:r>
              <a:rPr kumimoji="0" lang="en-GB" altLang="en-US" sz="1600" b="1" i="0" u="sng" strike="noStrike" cap="none" normalizeH="0" baseline="0">
                <a:ln>
                  <a:noFill/>
                </a:ln>
                <a:solidFill>
                  <a:srgbClr val="000000"/>
                </a:solidFill>
                <a:effectLst/>
              </a:rPr>
              <a:t>Suggested books for reading</a:t>
            </a:r>
            <a:endParaRPr lang="en-US"/>
          </a:p>
          <a:p>
            <a:pPr defTabSz="914400">
              <a:spcBef>
                <a:spcPct val="0"/>
              </a:spcBef>
              <a:spcAft>
                <a:spcPct val="0"/>
              </a:spcAft>
            </a:pPr>
            <a:endParaRPr lang="en-US">
              <a:cs typeface="Calibri"/>
            </a:endParaRPr>
          </a:p>
        </p:txBody>
      </p:sp>
      <p:sp>
        <p:nvSpPr>
          <p:cNvPr id="10" name="Text Box 8"/>
          <p:cNvSpPr txBox="1">
            <a:spLocks noChangeArrowheads="1"/>
          </p:cNvSpPr>
          <p:nvPr/>
        </p:nvSpPr>
        <p:spPr bwMode="auto">
          <a:xfrm>
            <a:off x="304212" y="3508256"/>
            <a:ext cx="3094451" cy="2889487"/>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1" i="0" u="sng" strike="noStrike" cap="none" normalizeH="0" baseline="0" dirty="0">
                <a:ln>
                  <a:noFill/>
                </a:ln>
                <a:solidFill>
                  <a:srgbClr val="000000"/>
                </a:solidFill>
                <a:effectLst/>
                <a:latin typeface="Calibri"/>
                <a:cs typeface="Calibri"/>
              </a:rPr>
              <a:t>Understanding the World</a:t>
            </a:r>
          </a:p>
          <a:p>
            <a:pPr algn="just" defTabSz="914400">
              <a:spcBef>
                <a:spcPct val="0"/>
              </a:spcBef>
              <a:spcAft>
                <a:spcPct val="0"/>
              </a:spcAft>
            </a:pPr>
            <a:r>
              <a:rPr lang="en-GB" altLang="en-US" sz="1200" dirty="0">
                <a:solidFill>
                  <a:srgbClr val="000000"/>
                </a:solidFill>
                <a:latin typeface="Calibri"/>
                <a:ea typeface="Calibri"/>
                <a:cs typeface="Calibri"/>
              </a:rPr>
              <a:t>In understanding of the world the children are learning about people in the community who </a:t>
            </a:r>
            <a:r>
              <a:rPr lang="en-GB" altLang="en-US" sz="1200">
                <a:solidFill>
                  <a:srgbClr val="000000"/>
                </a:solidFill>
                <a:latin typeface="Calibri"/>
                <a:ea typeface="Calibri"/>
                <a:cs typeface="Calibri"/>
              </a:rPr>
              <a:t>help us. Initially they are learning about doctors, </a:t>
            </a:r>
            <a:r>
              <a:rPr lang="en-GB" altLang="en-US" sz="1200" dirty="0">
                <a:solidFill>
                  <a:srgbClr val="000000"/>
                </a:solidFill>
                <a:latin typeface="Calibri"/>
                <a:ea typeface="Calibri"/>
                <a:cs typeface="Calibri"/>
              </a:rPr>
              <a:t>nurses and paramedics. This will be linked with our bodies and how we can keep healthy.</a:t>
            </a:r>
          </a:p>
          <a:p>
            <a:pPr algn="just" defTabSz="914400">
              <a:spcBef>
                <a:spcPct val="0"/>
              </a:spcBef>
              <a:spcAft>
                <a:spcPct val="0"/>
              </a:spcAft>
            </a:pPr>
            <a:r>
              <a:rPr lang="en-GB" altLang="en-US" sz="1200" dirty="0">
                <a:solidFill>
                  <a:srgbClr val="000000"/>
                </a:solidFill>
                <a:latin typeface="Calibri"/>
                <a:ea typeface="Calibri"/>
                <a:cs typeface="Calibri"/>
              </a:rPr>
              <a:t>Next, they will learn about the police and how </a:t>
            </a:r>
            <a:r>
              <a:rPr lang="en-GB" altLang="en-US" sz="1200">
                <a:solidFill>
                  <a:srgbClr val="000000"/>
                </a:solidFill>
                <a:latin typeface="Calibri"/>
                <a:ea typeface="Calibri"/>
                <a:cs typeface="Calibri"/>
              </a:rPr>
              <a:t>they help us. Finally, they will learn about the fire </a:t>
            </a:r>
            <a:r>
              <a:rPr lang="en-GB" altLang="en-US" sz="1200" dirty="0">
                <a:solidFill>
                  <a:srgbClr val="000000"/>
                </a:solidFill>
                <a:latin typeface="Calibri"/>
                <a:ea typeface="Calibri"/>
                <a:cs typeface="Calibri"/>
              </a:rPr>
              <a:t>brigade and fire safety. </a:t>
            </a:r>
            <a:endParaRPr lang="en-GB" dirty="0">
              <a:ea typeface="Calibri" panose="020F0502020204030204"/>
              <a:cs typeface="Calibri" panose="020F0502020204030204"/>
            </a:endParaRPr>
          </a:p>
          <a:p>
            <a:pPr algn="just" defTabSz="914400">
              <a:spcBef>
                <a:spcPct val="0"/>
              </a:spcBef>
              <a:spcAft>
                <a:spcPct val="0"/>
              </a:spcAft>
            </a:pPr>
            <a:r>
              <a:rPr lang="en-GB" altLang="en-US" sz="1200">
                <a:solidFill>
                  <a:srgbClr val="000000"/>
                </a:solidFill>
                <a:latin typeface="Calibri"/>
                <a:ea typeface="Calibri"/>
                <a:cs typeface="Calibri"/>
              </a:rPr>
              <a:t>The children will also learn about materials investigating </a:t>
            </a:r>
            <a:r>
              <a:rPr lang="en-GB" altLang="en-US" sz="1200" dirty="0">
                <a:solidFill>
                  <a:srgbClr val="000000"/>
                </a:solidFill>
                <a:latin typeface="Calibri"/>
                <a:ea typeface="Calibri"/>
                <a:cs typeface="Calibri"/>
              </a:rPr>
              <a:t>their appropriateness for a purpose. This will be linked with expressive arts and design.</a:t>
            </a:r>
            <a:endParaRPr lang="en-GB" dirty="0">
              <a:ea typeface="Calibri" panose="020F0502020204030204"/>
              <a:cs typeface="Calibri" panose="020F0502020204030204"/>
            </a:endParaRPr>
          </a:p>
          <a:p>
            <a:pPr algn="ctr" defTabSz="914400">
              <a:spcBef>
                <a:spcPct val="0"/>
              </a:spcBef>
              <a:spcAft>
                <a:spcPct val="0"/>
              </a:spcAft>
            </a:pPr>
            <a:endParaRPr lang="en-GB"/>
          </a:p>
          <a:p>
            <a:pPr algn="ctr" defTabSz="914400">
              <a:spcBef>
                <a:spcPct val="0"/>
              </a:spcBef>
              <a:spcAft>
                <a:spcPct val="0"/>
              </a:spcAft>
            </a:pPr>
            <a:endParaRPr lang="en-GB">
              <a:ea typeface="Calibri" panose="020F0502020204030204"/>
              <a:cs typeface="Calibri" panose="020F0502020204030204"/>
            </a:endParaRPr>
          </a:p>
        </p:txBody>
      </p:sp>
      <p:sp>
        <p:nvSpPr>
          <p:cNvPr id="11" name="Text Box 9"/>
          <p:cNvSpPr txBox="1">
            <a:spLocks noChangeArrowheads="1"/>
          </p:cNvSpPr>
          <p:nvPr/>
        </p:nvSpPr>
        <p:spPr bwMode="auto">
          <a:xfrm>
            <a:off x="3556204" y="272742"/>
            <a:ext cx="2973111" cy="2889485"/>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GB" altLang="en-US" sz="1600" b="1" u="sng" dirty="0">
                <a:solidFill>
                  <a:srgbClr val="000000"/>
                </a:solidFill>
                <a:latin typeface="Calibri"/>
                <a:cs typeface="Calibri"/>
              </a:rPr>
              <a:t>Mathematics</a:t>
            </a:r>
          </a:p>
          <a:p>
            <a:pPr algn="just" defTabSz="914400">
              <a:spcBef>
                <a:spcPct val="0"/>
              </a:spcBef>
              <a:spcAft>
                <a:spcPct val="0"/>
              </a:spcAft>
            </a:pPr>
            <a:r>
              <a:rPr lang="en-GB" sz="1200" dirty="0">
                <a:solidFill>
                  <a:srgbClr val="000000"/>
                </a:solidFill>
                <a:latin typeface="Calibri"/>
                <a:ea typeface="Calibri"/>
                <a:cs typeface="Calibri"/>
              </a:rPr>
              <a:t>In maths the children are consolidating their knowledge of numbers from 1-5, along with learning that zero is the absence of something. </a:t>
            </a:r>
          </a:p>
          <a:p>
            <a:pPr algn="just" defTabSz="914400">
              <a:spcBef>
                <a:spcPct val="0"/>
              </a:spcBef>
              <a:spcAft>
                <a:spcPct val="0"/>
              </a:spcAft>
            </a:pPr>
            <a:r>
              <a:rPr lang="en-GB" sz="1200" dirty="0">
                <a:solidFill>
                  <a:srgbClr val="000000"/>
                </a:solidFill>
                <a:latin typeface="Calibri"/>
                <a:ea typeface="Calibri"/>
                <a:cs typeface="Calibri"/>
              </a:rPr>
              <a:t>The children are consolidating their  subitising skills by recalling an amount without having to count each item. The children use physical resources to calculate one more and one less than a given number. </a:t>
            </a:r>
          </a:p>
          <a:p>
            <a:pPr algn="just" defTabSz="914400">
              <a:spcBef>
                <a:spcPct val="0"/>
              </a:spcBef>
              <a:spcAft>
                <a:spcPct val="0"/>
              </a:spcAft>
            </a:pPr>
            <a:endParaRPr lang="en-GB" sz="1200">
              <a:ea typeface="Calibri"/>
              <a:cs typeface="Calibri"/>
            </a:endParaRPr>
          </a:p>
          <a:p>
            <a:pPr algn="just" defTabSz="914400">
              <a:spcBef>
                <a:spcPct val="0"/>
              </a:spcBef>
              <a:spcAft>
                <a:spcPct val="0"/>
              </a:spcAft>
            </a:pPr>
            <a:endParaRPr lang="en-GB" sz="1200">
              <a:ea typeface="Calibri"/>
              <a:cs typeface="Calibri"/>
            </a:endParaRPr>
          </a:p>
          <a:p>
            <a:pPr algn="just" defTabSz="914400">
              <a:spcBef>
                <a:spcPct val="0"/>
              </a:spcBef>
              <a:spcAft>
                <a:spcPct val="0"/>
              </a:spcAft>
            </a:pPr>
            <a:endParaRPr lang="en-GB" sz="1200">
              <a:ea typeface="Calibri"/>
              <a:cs typeface="Calibri"/>
            </a:endParaRPr>
          </a:p>
          <a:p>
            <a:pPr algn="just" defTabSz="914400">
              <a:spcBef>
                <a:spcPct val="0"/>
              </a:spcBef>
              <a:spcAft>
                <a:spcPct val="0"/>
              </a:spcAft>
            </a:pPr>
            <a:endParaRPr lang="en-GB" sz="1200">
              <a:ea typeface="Calibri"/>
              <a:cs typeface="Calibri"/>
            </a:endParaRPr>
          </a:p>
          <a:p>
            <a:pPr algn="just" defTabSz="914400">
              <a:spcBef>
                <a:spcPct val="0"/>
              </a:spcBef>
              <a:spcAft>
                <a:spcPct val="0"/>
              </a:spcAft>
            </a:pPr>
            <a:endParaRPr lang="en-GB" sz="1200">
              <a:ea typeface="Calibri"/>
              <a:cs typeface="Calibri"/>
            </a:endParaRPr>
          </a:p>
          <a:p>
            <a:pPr algn="just" defTabSz="914400">
              <a:spcBef>
                <a:spcPct val="0"/>
              </a:spcBef>
              <a:spcAft>
                <a:spcPct val="0"/>
              </a:spcAft>
            </a:pPr>
            <a:endParaRPr lang="en-GB" sz="1200">
              <a:ea typeface="Calibri"/>
              <a:cs typeface="Calibri"/>
            </a:endParaRPr>
          </a:p>
        </p:txBody>
      </p:sp>
      <p:sp>
        <p:nvSpPr>
          <p:cNvPr id="12" name="Text Box 10"/>
          <p:cNvSpPr txBox="1">
            <a:spLocks noChangeArrowheads="1"/>
          </p:cNvSpPr>
          <p:nvPr/>
        </p:nvSpPr>
        <p:spPr bwMode="auto">
          <a:xfrm>
            <a:off x="311357" y="272741"/>
            <a:ext cx="3080163" cy="2889486"/>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algn="ctr" defTabSz="914400" eaLnBrk="0" fontAlgn="base" hangingPunct="0">
              <a:spcBef>
                <a:spcPct val="0"/>
              </a:spcBef>
              <a:spcAft>
                <a:spcPct val="0"/>
              </a:spcAft>
            </a:pPr>
            <a:r>
              <a:rPr lang="en-GB" altLang="en-US" sz="1600" b="1" u="sng" dirty="0">
                <a:solidFill>
                  <a:srgbClr val="000000"/>
                </a:solidFill>
                <a:latin typeface="Calibri"/>
                <a:cs typeface="Calibri"/>
              </a:rPr>
              <a:t>Literacy</a:t>
            </a:r>
          </a:p>
          <a:p>
            <a:pPr algn="just" defTabSz="914400">
              <a:spcBef>
                <a:spcPct val="0"/>
              </a:spcBef>
              <a:spcAft>
                <a:spcPct val="0"/>
              </a:spcAft>
            </a:pPr>
            <a:r>
              <a:rPr lang="en-GB" altLang="en-US" sz="1200" dirty="0">
                <a:latin typeface="Calibri"/>
                <a:ea typeface="Calibri"/>
                <a:cs typeface="Calibri"/>
              </a:rPr>
              <a:t>In phonics the children are learning the last of the phase 3 digraphs and trigraphs. They are reading words with these in and beginning to write words, captions and sentences using these new sounds.</a:t>
            </a:r>
          </a:p>
          <a:p>
            <a:pPr algn="just" defTabSz="914400">
              <a:spcBef>
                <a:spcPct val="0"/>
              </a:spcBef>
              <a:spcAft>
                <a:spcPct val="0"/>
              </a:spcAft>
            </a:pPr>
            <a:r>
              <a:rPr lang="en-GB" altLang="en-US" sz="1200" dirty="0">
                <a:latin typeface="Calibri"/>
                <a:ea typeface="Calibri"/>
                <a:cs typeface="Calibri"/>
              </a:rPr>
              <a:t>Rich texts are used to develop the children's writing. They will orally rehearse them, act them out and begin to write them with a focus on finger space and full stops.</a:t>
            </a:r>
          </a:p>
        </p:txBody>
      </p:sp>
      <p:pic>
        <p:nvPicPr>
          <p:cNvPr id="2" name="Picture 1" descr="Funnybones - Scholastic Shop">
            <a:extLst>
              <a:ext uri="{FF2B5EF4-FFF2-40B4-BE49-F238E27FC236}">
                <a16:creationId xmlns:a16="http://schemas.microsoft.com/office/drawing/2014/main" id="{3D31F1EA-3F5A-D0FB-C5D8-602939AFAC31}"/>
              </a:ext>
            </a:extLst>
          </p:cNvPr>
          <p:cNvPicPr>
            <a:picLocks noChangeAspect="1"/>
          </p:cNvPicPr>
          <p:nvPr/>
        </p:nvPicPr>
        <p:blipFill>
          <a:blip r:embed="rId2"/>
          <a:stretch>
            <a:fillRect/>
          </a:stretch>
        </p:blipFill>
        <p:spPr>
          <a:xfrm rot="20580000">
            <a:off x="415632" y="2149041"/>
            <a:ext cx="651047" cy="848188"/>
          </a:xfrm>
          <a:prstGeom prst="rect">
            <a:avLst/>
          </a:prstGeom>
        </p:spPr>
      </p:pic>
      <p:pic>
        <p:nvPicPr>
          <p:cNvPr id="3" name="Picture 2" descr="Afraid Your Teddy Is in Trouble Today ...">
            <a:extLst>
              <a:ext uri="{FF2B5EF4-FFF2-40B4-BE49-F238E27FC236}">
                <a16:creationId xmlns:a16="http://schemas.microsoft.com/office/drawing/2014/main" id="{BDD5B3A1-D023-DC85-18E2-99D664BD0587}"/>
              </a:ext>
            </a:extLst>
          </p:cNvPr>
          <p:cNvPicPr>
            <a:picLocks noChangeAspect="1"/>
          </p:cNvPicPr>
          <p:nvPr/>
        </p:nvPicPr>
        <p:blipFill>
          <a:blip r:embed="rId3"/>
          <a:stretch>
            <a:fillRect/>
          </a:stretch>
        </p:blipFill>
        <p:spPr>
          <a:xfrm>
            <a:off x="1478833" y="2234543"/>
            <a:ext cx="728035" cy="725746"/>
          </a:xfrm>
          <a:prstGeom prst="rect">
            <a:avLst/>
          </a:prstGeom>
        </p:spPr>
      </p:pic>
      <p:pic>
        <p:nvPicPr>
          <p:cNvPr id="4" name="Picture 3" descr="Flashing Fire Engines (Amazing Machines ...">
            <a:extLst>
              <a:ext uri="{FF2B5EF4-FFF2-40B4-BE49-F238E27FC236}">
                <a16:creationId xmlns:a16="http://schemas.microsoft.com/office/drawing/2014/main" id="{18FAA6BC-4495-D627-D7A5-CD02EC7CFCF3}"/>
              </a:ext>
            </a:extLst>
          </p:cNvPr>
          <p:cNvPicPr>
            <a:picLocks noChangeAspect="1"/>
          </p:cNvPicPr>
          <p:nvPr/>
        </p:nvPicPr>
        <p:blipFill>
          <a:blip r:embed="rId4"/>
          <a:stretch>
            <a:fillRect/>
          </a:stretch>
        </p:blipFill>
        <p:spPr>
          <a:xfrm rot="1500000">
            <a:off x="2515573" y="2227132"/>
            <a:ext cx="757286" cy="733047"/>
          </a:xfrm>
          <a:prstGeom prst="rect">
            <a:avLst/>
          </a:prstGeom>
        </p:spPr>
      </p:pic>
      <p:pic>
        <p:nvPicPr>
          <p:cNvPr id="5" name="Picture 4" descr="A wooden mallet and stick&#10;&#10;Description automatically generated">
            <a:extLst>
              <a:ext uri="{FF2B5EF4-FFF2-40B4-BE49-F238E27FC236}">
                <a16:creationId xmlns:a16="http://schemas.microsoft.com/office/drawing/2014/main" id="{5BC63C4A-FBD1-F155-4914-3277193D9E40}"/>
              </a:ext>
            </a:extLst>
          </p:cNvPr>
          <p:cNvPicPr>
            <a:picLocks noChangeAspect="1"/>
          </p:cNvPicPr>
          <p:nvPr/>
        </p:nvPicPr>
        <p:blipFill>
          <a:blip r:embed="rId5"/>
          <a:stretch>
            <a:fillRect/>
          </a:stretch>
        </p:blipFill>
        <p:spPr>
          <a:xfrm rot="15960000">
            <a:off x="5643809" y="5536459"/>
            <a:ext cx="781363" cy="853314"/>
          </a:xfrm>
          <a:prstGeom prst="rect">
            <a:avLst/>
          </a:prstGeom>
        </p:spPr>
      </p:pic>
      <p:pic>
        <p:nvPicPr>
          <p:cNvPr id="6" name="Picture 5" descr="A pair of maracas with wooden handles&#10;&#10;Description automatically generated">
            <a:extLst>
              <a:ext uri="{FF2B5EF4-FFF2-40B4-BE49-F238E27FC236}">
                <a16:creationId xmlns:a16="http://schemas.microsoft.com/office/drawing/2014/main" id="{F6470FD2-D45F-6191-7B52-4E2C64D3E47B}"/>
              </a:ext>
            </a:extLst>
          </p:cNvPr>
          <p:cNvPicPr>
            <a:picLocks noChangeAspect="1"/>
          </p:cNvPicPr>
          <p:nvPr/>
        </p:nvPicPr>
        <p:blipFill>
          <a:blip r:embed="rId6"/>
          <a:srcRect l="-11551" b="-2384"/>
          <a:stretch/>
        </p:blipFill>
        <p:spPr>
          <a:xfrm>
            <a:off x="3716949" y="5709063"/>
            <a:ext cx="612013" cy="635275"/>
          </a:xfrm>
          <a:prstGeom prst="rect">
            <a:avLst/>
          </a:prstGeom>
        </p:spPr>
      </p:pic>
      <p:pic>
        <p:nvPicPr>
          <p:cNvPr id="13" name="Picture 12" descr="A group of blue pencils&#10;&#10;Description automatically generated">
            <a:extLst>
              <a:ext uri="{FF2B5EF4-FFF2-40B4-BE49-F238E27FC236}">
                <a16:creationId xmlns:a16="http://schemas.microsoft.com/office/drawing/2014/main" id="{868F0FE6-AEF0-45EF-B878-88A5712BE5BB}"/>
              </a:ext>
            </a:extLst>
          </p:cNvPr>
          <p:cNvPicPr>
            <a:picLocks noChangeAspect="1"/>
          </p:cNvPicPr>
          <p:nvPr/>
        </p:nvPicPr>
        <p:blipFill>
          <a:blip r:embed="rId7"/>
          <a:stretch>
            <a:fillRect/>
          </a:stretch>
        </p:blipFill>
        <p:spPr>
          <a:xfrm>
            <a:off x="3792376" y="2438175"/>
            <a:ext cx="2391737" cy="523311"/>
          </a:xfrm>
          <a:prstGeom prst="rect">
            <a:avLst/>
          </a:prstGeom>
        </p:spPr>
      </p:pic>
      <p:pic>
        <p:nvPicPr>
          <p:cNvPr id="14" name="Picture 13" descr="A cartoon of a planet earth&#10;&#10;Description automatically generated">
            <a:extLst>
              <a:ext uri="{FF2B5EF4-FFF2-40B4-BE49-F238E27FC236}">
                <a16:creationId xmlns:a16="http://schemas.microsoft.com/office/drawing/2014/main" id="{809C63E0-5C72-0797-FC7D-930FB0072B36}"/>
              </a:ext>
            </a:extLst>
          </p:cNvPr>
          <p:cNvPicPr>
            <a:picLocks noChangeAspect="1"/>
          </p:cNvPicPr>
          <p:nvPr/>
        </p:nvPicPr>
        <p:blipFill>
          <a:blip r:embed="rId8"/>
          <a:stretch>
            <a:fillRect/>
          </a:stretch>
        </p:blipFill>
        <p:spPr>
          <a:xfrm>
            <a:off x="2706376" y="5845995"/>
            <a:ext cx="687234" cy="530738"/>
          </a:xfrm>
          <a:prstGeom prst="rect">
            <a:avLst/>
          </a:prstGeom>
        </p:spPr>
      </p:pic>
      <p:pic>
        <p:nvPicPr>
          <p:cNvPr id="15" name="Picture 14" descr="A book cover of a fireman and an elephant&#10;&#10;Description automatically generated">
            <a:extLst>
              <a:ext uri="{FF2B5EF4-FFF2-40B4-BE49-F238E27FC236}">
                <a16:creationId xmlns:a16="http://schemas.microsoft.com/office/drawing/2014/main" id="{71B19687-2BF9-514B-A750-E622A9143F03}"/>
              </a:ext>
            </a:extLst>
          </p:cNvPr>
          <p:cNvPicPr>
            <a:picLocks noChangeAspect="1"/>
          </p:cNvPicPr>
          <p:nvPr/>
        </p:nvPicPr>
        <p:blipFill>
          <a:blip r:embed="rId9"/>
          <a:stretch>
            <a:fillRect/>
          </a:stretch>
        </p:blipFill>
        <p:spPr>
          <a:xfrm rot="20280000">
            <a:off x="3867130" y="7234337"/>
            <a:ext cx="1023048" cy="971976"/>
          </a:xfrm>
          <a:prstGeom prst="rect">
            <a:avLst/>
          </a:prstGeom>
        </p:spPr>
      </p:pic>
      <p:pic>
        <p:nvPicPr>
          <p:cNvPr id="16" name="Picture 15" descr="A cartoon of a doctor&#10;&#10;Description automatically generated">
            <a:extLst>
              <a:ext uri="{FF2B5EF4-FFF2-40B4-BE49-F238E27FC236}">
                <a16:creationId xmlns:a16="http://schemas.microsoft.com/office/drawing/2014/main" id="{C939A0FB-1765-7DBF-CF1D-1AAF601A87A1}"/>
              </a:ext>
            </a:extLst>
          </p:cNvPr>
          <p:cNvPicPr>
            <a:picLocks noChangeAspect="1"/>
          </p:cNvPicPr>
          <p:nvPr/>
        </p:nvPicPr>
        <p:blipFill>
          <a:blip r:embed="rId10"/>
          <a:stretch>
            <a:fillRect/>
          </a:stretch>
        </p:blipFill>
        <p:spPr>
          <a:xfrm>
            <a:off x="4986843" y="7131904"/>
            <a:ext cx="1176799" cy="1229840"/>
          </a:xfrm>
          <a:prstGeom prst="rect">
            <a:avLst/>
          </a:prstGeom>
        </p:spPr>
      </p:pic>
      <p:pic>
        <p:nvPicPr>
          <p:cNvPr id="17" name="Picture 16" descr="A book cover with an octopus&#10;&#10;Description automatically generated">
            <a:extLst>
              <a:ext uri="{FF2B5EF4-FFF2-40B4-BE49-F238E27FC236}">
                <a16:creationId xmlns:a16="http://schemas.microsoft.com/office/drawing/2014/main" id="{F5F3BDD5-2AB7-041F-01B1-3BC225B6F46E}"/>
              </a:ext>
            </a:extLst>
          </p:cNvPr>
          <p:cNvPicPr>
            <a:picLocks noChangeAspect="1"/>
          </p:cNvPicPr>
          <p:nvPr/>
        </p:nvPicPr>
        <p:blipFill>
          <a:blip r:embed="rId11"/>
          <a:stretch>
            <a:fillRect/>
          </a:stretch>
        </p:blipFill>
        <p:spPr>
          <a:xfrm rot="900000">
            <a:off x="4011075" y="8226038"/>
            <a:ext cx="932056" cy="1293120"/>
          </a:xfrm>
          <a:prstGeom prst="rect">
            <a:avLst/>
          </a:prstGeom>
        </p:spPr>
      </p:pic>
      <p:pic>
        <p:nvPicPr>
          <p:cNvPr id="18" name="Picture 17" descr="A book cover with blue watercolor trees and a line of water&#10;&#10;Description automatically generated">
            <a:extLst>
              <a:ext uri="{FF2B5EF4-FFF2-40B4-BE49-F238E27FC236}">
                <a16:creationId xmlns:a16="http://schemas.microsoft.com/office/drawing/2014/main" id="{E46641A2-F4C5-7F3E-A8DA-E9FC10046EAE}"/>
              </a:ext>
            </a:extLst>
          </p:cNvPr>
          <p:cNvPicPr>
            <a:picLocks noChangeAspect="1"/>
          </p:cNvPicPr>
          <p:nvPr/>
        </p:nvPicPr>
        <p:blipFill>
          <a:blip r:embed="rId12"/>
          <a:stretch>
            <a:fillRect/>
          </a:stretch>
        </p:blipFill>
        <p:spPr>
          <a:xfrm rot="-1260000">
            <a:off x="5206336" y="8339969"/>
            <a:ext cx="1065772" cy="1130265"/>
          </a:xfrm>
          <a:prstGeom prst="rect">
            <a:avLst/>
          </a:prstGeom>
        </p:spPr>
      </p:pic>
      <p:pic>
        <p:nvPicPr>
          <p:cNvPr id="19" name="Picture 18" descr="A close-up of a card&#10;&#10;Description automatically generated">
            <a:extLst>
              <a:ext uri="{FF2B5EF4-FFF2-40B4-BE49-F238E27FC236}">
                <a16:creationId xmlns:a16="http://schemas.microsoft.com/office/drawing/2014/main" id="{BEA079EC-2DEC-A60E-019F-0A97FCA6BC2B}"/>
              </a:ext>
            </a:extLst>
          </p:cNvPr>
          <p:cNvPicPr>
            <a:picLocks noChangeAspect="1"/>
          </p:cNvPicPr>
          <p:nvPr/>
        </p:nvPicPr>
        <p:blipFill>
          <a:blip r:embed="rId13"/>
          <a:stretch>
            <a:fillRect/>
          </a:stretch>
        </p:blipFill>
        <p:spPr>
          <a:xfrm>
            <a:off x="1172898" y="8382754"/>
            <a:ext cx="1270550" cy="990788"/>
          </a:xfrm>
          <a:prstGeom prst="rect">
            <a:avLst/>
          </a:prstGeom>
        </p:spPr>
      </p:pic>
    </p:spTree>
    <p:extLst>
      <p:ext uri="{BB962C8B-B14F-4D97-AF65-F5344CB8AC3E}">
        <p14:creationId xmlns:p14="http://schemas.microsoft.com/office/powerpoint/2010/main" val="246103798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C0EEA923039AE4AA8ADFD5B72190D9F" ma:contentTypeVersion="11" ma:contentTypeDescription="Create a new document." ma:contentTypeScope="" ma:versionID="82d2310f11d09b1cc8437c5a46caf551">
  <xsd:schema xmlns:xsd="http://www.w3.org/2001/XMLSchema" xmlns:xs="http://www.w3.org/2001/XMLSchema" xmlns:p="http://schemas.microsoft.com/office/2006/metadata/properties" xmlns:ns2="a1d81ca9-7d10-48f4-babe-e85211333a54" xmlns:ns3="cac48d98-c999-4eb6-b102-8f6f3bbb3bd5" targetNamespace="http://schemas.microsoft.com/office/2006/metadata/properties" ma:root="true" ma:fieldsID="376800a216251fb45d6e5719fe1c0928" ns2:_="" ns3:_="">
    <xsd:import namespace="a1d81ca9-7d10-48f4-babe-e85211333a54"/>
    <xsd:import namespace="cac48d98-c999-4eb6-b102-8f6f3bbb3bd5"/>
    <xsd:element name="properties">
      <xsd:complexType>
        <xsd:sequence>
          <xsd:element name="documentManagement">
            <xsd:complexType>
              <xsd:all>
                <xsd:element ref="ns2:MediaServiceMetadata" minOccurs="0"/>
                <xsd:element ref="ns2:MediaServiceFastMetadata" minOccurs="0"/>
                <xsd:element ref="ns3:TaxCatchAll" minOccurs="0"/>
                <xsd:element ref="ns2:MediaServiceGenerationTime" minOccurs="0"/>
                <xsd:element ref="ns2:MediaServiceEventHashCode"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d81ca9-7d10-48f4-babe-e85211333a5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53656f60-27ea-4f4c-865c-e98f0fe40ea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SearchProperties" ma:index="1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ac48d98-c999-4eb6-b102-8f6f3bbb3bd5"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d571e8da-db13-4c63-b429-106e3add7984}" ma:internalName="TaxCatchAll" ma:showField="CatchAllData" ma:web="cac48d98-c999-4eb6-b102-8f6f3bbb3bd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ac48d98-c999-4eb6-b102-8f6f3bbb3bd5" xsi:nil="true"/>
    <lcf76f155ced4ddcb4097134ff3c332f xmlns="a1d81ca9-7d10-48f4-babe-e85211333a5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304E26B-FD08-4E93-AA64-AF0CCF2B2D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d81ca9-7d10-48f4-babe-e85211333a54"/>
    <ds:schemaRef ds:uri="cac48d98-c999-4eb6-b102-8f6f3bbb3b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688D3E1-DB36-46BC-946C-9EC15E59858E}">
  <ds:schemaRefs>
    <ds:schemaRef ds:uri="http://schemas.microsoft.com/sharepoint/v3/contenttype/forms"/>
  </ds:schemaRefs>
</ds:datastoreItem>
</file>

<file path=customXml/itemProps3.xml><?xml version="1.0" encoding="utf-8"?>
<ds:datastoreItem xmlns:ds="http://schemas.openxmlformats.org/officeDocument/2006/customXml" ds:itemID="{5F6D455D-052B-49D8-921E-8481E3F7D9CC}">
  <ds:schemaRefs>
    <ds:schemaRef ds:uri="0491337d-272d-47eb-8f17-7d1f022933ae"/>
    <ds:schemaRef ds:uri="c911a5b8-e010-4994-8594-697c12f5d32a"/>
    <ds:schemaRef ds:uri="cac48d98-c999-4eb6-b102-8f6f3bbb3bd5"/>
    <ds:schemaRef ds:uri="e970aca6-9cb8-4276-bc8b-bef9d910f2e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a1d81ca9-7d10-48f4-babe-e85211333a54"/>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613</Words>
  <Application>Microsoft Office PowerPoint</Application>
  <PresentationFormat>A4 Paper (210x297 mm)</PresentationFormat>
  <Paragraphs>42</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Calibri Light</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Thomas</dc:creator>
  <cp:lastModifiedBy>Marina Vilchez Ceballos</cp:lastModifiedBy>
  <cp:revision>247</cp:revision>
  <dcterms:created xsi:type="dcterms:W3CDTF">2023-03-07T15:16:37Z</dcterms:created>
  <dcterms:modified xsi:type="dcterms:W3CDTF">2024-12-20T12:40:33Z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0x0101004C0EEA923039AE4AA8ADFD5B72190D9F</vt:lpwstr>
  </property>
  <property fmtid="{D5CDD505-2E9C-101B-9397-08002B2CF9AE}" pid="3" name="MediaServiceImageTags">
    <vt:lpwstr/>
  </property>
</Properties>
</file>